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6"/>
  </p:notesMasterIdLst>
  <p:sldIdLst>
    <p:sldId id="256" r:id="rId2"/>
    <p:sldId id="260" r:id="rId3"/>
    <p:sldId id="307" r:id="rId4"/>
    <p:sldId id="257" r:id="rId5"/>
    <p:sldId id="259" r:id="rId6"/>
    <p:sldId id="258" r:id="rId7"/>
    <p:sldId id="311" r:id="rId8"/>
    <p:sldId id="308" r:id="rId9"/>
    <p:sldId id="320" r:id="rId10"/>
    <p:sldId id="322" r:id="rId11"/>
    <p:sldId id="325" r:id="rId12"/>
    <p:sldId id="326" r:id="rId13"/>
    <p:sldId id="327" r:id="rId14"/>
    <p:sldId id="328" r:id="rId15"/>
    <p:sldId id="312" r:id="rId16"/>
    <p:sldId id="261" r:id="rId17"/>
    <p:sldId id="313" r:id="rId18"/>
    <p:sldId id="314" r:id="rId19"/>
    <p:sldId id="315" r:id="rId20"/>
    <p:sldId id="316" r:id="rId21"/>
    <p:sldId id="317" r:id="rId22"/>
    <p:sldId id="319" r:id="rId23"/>
    <p:sldId id="272" r:id="rId24"/>
    <p:sldId id="318" r:id="rId25"/>
  </p:sldIdLst>
  <p:sldSz cx="9144000" cy="5143500" type="screen16x9"/>
  <p:notesSz cx="6858000" cy="9144000"/>
  <p:embeddedFontLst>
    <p:embeddedFont>
      <p:font typeface="Fira Sans" panose="020B0604020202020204" charset="0"/>
      <p:regular r:id="rId27"/>
      <p:bold r:id="rId28"/>
      <p:italic r:id="rId29"/>
      <p:boldItalic r:id="rId30"/>
    </p:embeddedFont>
    <p:embeddedFont>
      <p:font typeface="Lora Medium" panose="020B0604020202020204" charset="0"/>
      <p:regular r:id="rId31"/>
      <p:bold r:id="rId32"/>
      <p:italic r:id="rId33"/>
      <p:boldItalic r:id="rId34"/>
    </p:embeddedFont>
    <p:embeddedFont>
      <p:font typeface="Nunito Light" panose="020B0604020202020204" charset="0"/>
      <p:regular r:id="rId35"/>
      <p:italic r:id="rId36"/>
    </p:embeddedFont>
    <p:embeddedFont>
      <p:font typeface="Impact" panose="020B0806030902050204" pitchFamily="34" charset="0"/>
      <p:regular r:id="rId37"/>
    </p:embeddedFont>
    <p:embeddedFont>
      <p:font typeface="Bebas Neue" panose="020B0604020202020204" charset="0"/>
      <p:regular r:id="rId38"/>
    </p:embeddedFont>
    <p:embeddedFont>
      <p:font typeface="DM Sans Medium"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06790D-869A-45BF-AFF0-9AA286916BD7}">
  <a:tblStyle styleId="{0106790D-869A-45BF-AFF0-9AA286916B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9" autoAdjust="0"/>
  </p:normalViewPr>
  <p:slideViewPr>
    <p:cSldViewPr snapToGrid="0">
      <p:cViewPr varScale="1">
        <p:scale>
          <a:sx n="93" d="100"/>
          <a:sy n="93" d="100"/>
        </p:scale>
        <p:origin x="70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394761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67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297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ec9722e163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ec9722e163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34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25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ec9722e163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ec9722e163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100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30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fc4d6be235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fc4d6be23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95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fc4d6be235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fc4d6be23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75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1fc4d6be235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1fc4d6be235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36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fc4d6be235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fc4d6be23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8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fc4d6be235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fc4d6be23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5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060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2e478d988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2e478d988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59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86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dbc0729d03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dbc0729d03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986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50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fc4d6be235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fc4d6be23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08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774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52600" y="55576"/>
            <a:ext cx="3336600" cy="48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788300" y="1948513"/>
            <a:ext cx="5567400" cy="781800"/>
          </a:xfrm>
          <a:prstGeom prst="rect">
            <a:avLst/>
          </a:prstGeom>
          <a:noFill/>
        </p:spPr>
        <p:txBody>
          <a:bodyPr spcFirstLastPara="1" wrap="square" lIns="91425" tIns="91425" rIns="91425" bIns="91425" anchor="t" anchorCtr="0">
            <a:noAutofit/>
          </a:bodyPr>
          <a:lstStyle>
            <a:lvl1pPr lvl="0" algn="ctr" rtl="0">
              <a:lnSpc>
                <a:spcPct val="80000"/>
              </a:lnSpc>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1" name="Google Shape;11;p2"/>
          <p:cNvSpPr txBox="1">
            <a:spLocks noGrp="1"/>
          </p:cNvSpPr>
          <p:nvPr>
            <p:ph type="subTitle" idx="1"/>
          </p:nvPr>
        </p:nvSpPr>
        <p:spPr>
          <a:xfrm>
            <a:off x="2650200" y="3515088"/>
            <a:ext cx="3843600" cy="365700"/>
          </a:xfrm>
          <a:prstGeom prst="rect">
            <a:avLst/>
          </a:prstGeom>
          <a:solidFill>
            <a:schemeClr val="dk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1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2" name="Google Shape;12;p2"/>
          <p:cNvSpPr/>
          <p:nvPr/>
        </p:nvSpPr>
        <p:spPr>
          <a:xfrm>
            <a:off x="3385775" y="55688"/>
            <a:ext cx="4714200" cy="485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06675" y="55697"/>
            <a:ext cx="1394400" cy="4857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834325" y="35"/>
            <a:ext cx="271200" cy="54137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283" y="4887900"/>
            <a:ext cx="9144240" cy="255600"/>
            <a:chOff x="3009750" y="285850"/>
            <a:chExt cx="5715150" cy="255600"/>
          </a:xfrm>
        </p:grpSpPr>
        <p:sp>
          <p:nvSpPr>
            <p:cNvPr id="16" name="Google Shape;16;p2"/>
            <p:cNvSpPr/>
            <p:nvPr/>
          </p:nvSpPr>
          <p:spPr>
            <a:xfrm>
              <a:off x="3009750" y="285850"/>
              <a:ext cx="4553700" cy="255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563300" y="285850"/>
              <a:ext cx="1161600" cy="255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53"/>
        <p:cNvGrpSpPr/>
        <p:nvPr/>
      </p:nvGrpSpPr>
      <p:grpSpPr>
        <a:xfrm>
          <a:off x="0" y="0"/>
          <a:ext cx="0" cy="0"/>
          <a:chOff x="0" y="0"/>
          <a:chExt cx="0" cy="0"/>
        </a:xfrm>
      </p:grpSpPr>
      <p:grpSp>
        <p:nvGrpSpPr>
          <p:cNvPr id="454" name="Google Shape;454;p30"/>
          <p:cNvGrpSpPr/>
          <p:nvPr/>
        </p:nvGrpSpPr>
        <p:grpSpPr>
          <a:xfrm rot="10800000">
            <a:off x="-317" y="4887900"/>
            <a:ext cx="9144240" cy="255600"/>
            <a:chOff x="3009750" y="285850"/>
            <a:chExt cx="5715150" cy="255600"/>
          </a:xfrm>
        </p:grpSpPr>
        <p:sp>
          <p:nvSpPr>
            <p:cNvPr id="455" name="Google Shape;455;p30"/>
            <p:cNvSpPr/>
            <p:nvPr/>
          </p:nvSpPr>
          <p:spPr>
            <a:xfrm>
              <a:off x="3009750" y="285850"/>
              <a:ext cx="4553700" cy="255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7563300" y="285850"/>
              <a:ext cx="1161600" cy="255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30"/>
          <p:cNvGrpSpPr/>
          <p:nvPr/>
        </p:nvGrpSpPr>
        <p:grpSpPr>
          <a:xfrm>
            <a:off x="283" y="33274"/>
            <a:ext cx="9144240" cy="255600"/>
            <a:chOff x="3009750" y="285850"/>
            <a:chExt cx="5715150" cy="255600"/>
          </a:xfrm>
        </p:grpSpPr>
        <p:sp>
          <p:nvSpPr>
            <p:cNvPr id="458" name="Google Shape;458;p30"/>
            <p:cNvSpPr/>
            <p:nvPr/>
          </p:nvSpPr>
          <p:spPr>
            <a:xfrm>
              <a:off x="3009750" y="285850"/>
              <a:ext cx="4553700" cy="255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p:nvPr/>
          </p:nvSpPr>
          <p:spPr>
            <a:xfrm>
              <a:off x="7563300" y="285850"/>
              <a:ext cx="1161600" cy="25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30"/>
          <p:cNvSpPr/>
          <p:nvPr/>
        </p:nvSpPr>
        <p:spPr>
          <a:xfrm rot="10800000">
            <a:off x="407" y="-1745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61"/>
        <p:cNvGrpSpPr/>
        <p:nvPr/>
      </p:nvGrpSpPr>
      <p:grpSpPr>
        <a:xfrm>
          <a:off x="0" y="0"/>
          <a:ext cx="0" cy="0"/>
          <a:chOff x="0" y="0"/>
          <a:chExt cx="0" cy="0"/>
        </a:xfrm>
      </p:grpSpPr>
      <p:sp>
        <p:nvSpPr>
          <p:cNvPr id="462" name="Google Shape;462;p31"/>
          <p:cNvSpPr/>
          <p:nvPr/>
        </p:nvSpPr>
        <p:spPr>
          <a:xfrm>
            <a:off x="52600" y="55575"/>
            <a:ext cx="3570600" cy="485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3385775" y="55700"/>
            <a:ext cx="5209500" cy="48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a:off x="8278175" y="55697"/>
            <a:ext cx="1394400" cy="4857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31"/>
          <p:cNvGrpSpPr/>
          <p:nvPr/>
        </p:nvGrpSpPr>
        <p:grpSpPr>
          <a:xfrm>
            <a:off x="283" y="4887900"/>
            <a:ext cx="9144240" cy="255600"/>
            <a:chOff x="3009750" y="285850"/>
            <a:chExt cx="5715150" cy="255600"/>
          </a:xfrm>
        </p:grpSpPr>
        <p:sp>
          <p:nvSpPr>
            <p:cNvPr id="466" name="Google Shape;466;p31"/>
            <p:cNvSpPr/>
            <p:nvPr/>
          </p:nvSpPr>
          <p:spPr>
            <a:xfrm>
              <a:off x="3009750" y="285850"/>
              <a:ext cx="4553700" cy="25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7563300" y="285850"/>
              <a:ext cx="1161600" cy="255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31"/>
          <p:cNvSpPr/>
          <p:nvPr/>
        </p:nvSpPr>
        <p:spPr>
          <a:xfrm>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p:nvPr/>
        </p:nvSpPr>
        <p:spPr>
          <a:xfrm>
            <a:off x="50650" y="4831803"/>
            <a:ext cx="6620700" cy="25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4"/>
          <p:cNvSpPr txBox="1">
            <a:spLocks noGrp="1"/>
          </p:cNvSpPr>
          <p:nvPr>
            <p:ph type="body" idx="1"/>
          </p:nvPr>
        </p:nvSpPr>
        <p:spPr>
          <a:xfrm>
            <a:off x="720000" y="996325"/>
            <a:ext cx="7605900" cy="3429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Nunito Light"/>
              <a:buChar char="●"/>
              <a:defRPr/>
            </a:lvl1pPr>
            <a:lvl2pPr marL="914400" lvl="1" indent="-304800" rtl="0">
              <a:lnSpc>
                <a:spcPct val="115000"/>
              </a:lnSpc>
              <a:spcBef>
                <a:spcPts val="0"/>
              </a:spcBef>
              <a:spcAft>
                <a:spcPts val="0"/>
              </a:spcAft>
              <a:buSzPts val="1200"/>
              <a:buFont typeface="Nunito Light"/>
              <a:buChar char="○"/>
              <a:defRPr/>
            </a:lvl2pPr>
            <a:lvl3pPr marL="1371600" lvl="2" indent="-304800" rtl="0">
              <a:lnSpc>
                <a:spcPct val="115000"/>
              </a:lnSpc>
              <a:spcBef>
                <a:spcPts val="1600"/>
              </a:spcBef>
              <a:spcAft>
                <a:spcPts val="0"/>
              </a:spcAft>
              <a:buSzPts val="1200"/>
              <a:buFont typeface="Nunito Light"/>
              <a:buChar char="■"/>
              <a:defRPr/>
            </a:lvl3pPr>
            <a:lvl4pPr marL="1828800" lvl="3" indent="-304800" rtl="0">
              <a:lnSpc>
                <a:spcPct val="115000"/>
              </a:lnSpc>
              <a:spcBef>
                <a:spcPts val="1600"/>
              </a:spcBef>
              <a:spcAft>
                <a:spcPts val="0"/>
              </a:spcAft>
              <a:buSzPts val="1200"/>
              <a:buFont typeface="Nunito Light"/>
              <a:buChar char="●"/>
              <a:defRPr/>
            </a:lvl4pPr>
            <a:lvl5pPr marL="2286000" lvl="4" indent="-304800" rtl="0">
              <a:lnSpc>
                <a:spcPct val="115000"/>
              </a:lnSpc>
              <a:spcBef>
                <a:spcPts val="1600"/>
              </a:spcBef>
              <a:spcAft>
                <a:spcPts val="0"/>
              </a:spcAft>
              <a:buSzPts val="1200"/>
              <a:buFont typeface="Nunito Light"/>
              <a:buChar char="○"/>
              <a:defRPr/>
            </a:lvl5pPr>
            <a:lvl6pPr marL="2743200" lvl="5" indent="-304800" rtl="0">
              <a:lnSpc>
                <a:spcPct val="115000"/>
              </a:lnSpc>
              <a:spcBef>
                <a:spcPts val="1600"/>
              </a:spcBef>
              <a:spcAft>
                <a:spcPts val="0"/>
              </a:spcAft>
              <a:buSzPts val="1200"/>
              <a:buFont typeface="Nunito Light"/>
              <a:buChar char="■"/>
              <a:defRPr/>
            </a:lvl6pPr>
            <a:lvl7pPr marL="3200400" lvl="6" indent="-304800" rtl="0">
              <a:lnSpc>
                <a:spcPct val="115000"/>
              </a:lnSpc>
              <a:spcBef>
                <a:spcPts val="1600"/>
              </a:spcBef>
              <a:spcAft>
                <a:spcPts val="0"/>
              </a:spcAft>
              <a:buSzPts val="1200"/>
              <a:buFont typeface="Nunito Light"/>
              <a:buChar char="●"/>
              <a:defRPr/>
            </a:lvl7pPr>
            <a:lvl8pPr marL="3657600" lvl="7" indent="-304800" rtl="0">
              <a:lnSpc>
                <a:spcPct val="115000"/>
              </a:lnSpc>
              <a:spcBef>
                <a:spcPts val="1600"/>
              </a:spcBef>
              <a:spcAft>
                <a:spcPts val="0"/>
              </a:spcAft>
              <a:buSzPts val="1200"/>
              <a:buFont typeface="Nunito Light"/>
              <a:buChar char="○"/>
              <a:defRPr/>
            </a:lvl8pPr>
            <a:lvl9pPr marL="4114800" lvl="8" indent="-304800" rtl="0">
              <a:lnSpc>
                <a:spcPct val="115000"/>
              </a:lnSpc>
              <a:spcBef>
                <a:spcPts val="1600"/>
              </a:spcBef>
              <a:spcAft>
                <a:spcPts val="1600"/>
              </a:spcAft>
              <a:buSzPts val="1200"/>
              <a:buFont typeface="Nunito Light"/>
              <a:buChar char="■"/>
              <a:defRPr/>
            </a:lvl9pPr>
          </a:lstStyle>
          <a:p>
            <a:endParaRPr/>
          </a:p>
        </p:txBody>
      </p:sp>
      <p:grpSp>
        <p:nvGrpSpPr>
          <p:cNvPr id="33" name="Google Shape;33;p4"/>
          <p:cNvGrpSpPr/>
          <p:nvPr/>
        </p:nvGrpSpPr>
        <p:grpSpPr>
          <a:xfrm>
            <a:off x="6671355" y="4831814"/>
            <a:ext cx="2434353" cy="255270"/>
            <a:chOff x="3119075" y="-628661"/>
            <a:chExt cx="5719813" cy="365403"/>
          </a:xfrm>
        </p:grpSpPr>
        <p:sp>
          <p:nvSpPr>
            <p:cNvPr id="34" name="Google Shape;34;p4"/>
            <p:cNvSpPr/>
            <p:nvPr/>
          </p:nvSpPr>
          <p:spPr>
            <a:xfrm>
              <a:off x="3119075" y="-628661"/>
              <a:ext cx="4553700" cy="36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7133978" y="-628658"/>
              <a:ext cx="1700400" cy="365400"/>
            </a:xfrm>
            <a:prstGeom prst="chevron">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443188" y="-628658"/>
              <a:ext cx="395700" cy="365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4"/>
          <p:cNvSpPr/>
          <p:nvPr/>
        </p:nvSpPr>
        <p:spPr>
          <a:xfrm>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4"/>
          <p:cNvGrpSpPr/>
          <p:nvPr/>
        </p:nvGrpSpPr>
        <p:grpSpPr>
          <a:xfrm>
            <a:off x="4094291" y="150859"/>
            <a:ext cx="955238" cy="394089"/>
            <a:chOff x="4036632" y="3353219"/>
            <a:chExt cx="562832" cy="232213"/>
          </a:xfrm>
        </p:grpSpPr>
        <p:sp>
          <p:nvSpPr>
            <p:cNvPr id="39" name="Google Shape;39;p4"/>
            <p:cNvSpPr/>
            <p:nvPr/>
          </p:nvSpPr>
          <p:spPr>
            <a:xfrm>
              <a:off x="4143977" y="3366111"/>
              <a:ext cx="348087" cy="175698"/>
            </a:xfrm>
            <a:custGeom>
              <a:avLst/>
              <a:gdLst/>
              <a:ahLst/>
              <a:cxnLst/>
              <a:rect l="l" t="t" r="r" b="b"/>
              <a:pathLst>
                <a:path w="13149" h="6637" extrusionOk="0">
                  <a:moveTo>
                    <a:pt x="3843" y="0"/>
                  </a:moveTo>
                  <a:cubicBezTo>
                    <a:pt x="2756" y="0"/>
                    <a:pt x="1735" y="422"/>
                    <a:pt x="966" y="1191"/>
                  </a:cubicBezTo>
                  <a:cubicBezTo>
                    <a:pt x="342" y="1813"/>
                    <a:pt x="0" y="2641"/>
                    <a:pt x="0" y="3521"/>
                  </a:cubicBezTo>
                  <a:cubicBezTo>
                    <a:pt x="0" y="4402"/>
                    <a:pt x="343" y="5230"/>
                    <a:pt x="966" y="5852"/>
                  </a:cubicBezTo>
                  <a:cubicBezTo>
                    <a:pt x="1471" y="6358"/>
                    <a:pt x="2143" y="6637"/>
                    <a:pt x="2859" y="6637"/>
                  </a:cubicBezTo>
                  <a:cubicBezTo>
                    <a:pt x="3574" y="6637"/>
                    <a:pt x="4247" y="6358"/>
                    <a:pt x="4753" y="5852"/>
                  </a:cubicBezTo>
                  <a:cubicBezTo>
                    <a:pt x="5604" y="5001"/>
                    <a:pt x="5604" y="3615"/>
                    <a:pt x="4753" y="2764"/>
                  </a:cubicBezTo>
                  <a:cubicBezTo>
                    <a:pt x="4417" y="2425"/>
                    <a:pt x="3966" y="2239"/>
                    <a:pt x="3489" y="2239"/>
                  </a:cubicBezTo>
                  <a:cubicBezTo>
                    <a:pt x="3013" y="2239"/>
                    <a:pt x="2563" y="2425"/>
                    <a:pt x="2226" y="2764"/>
                  </a:cubicBezTo>
                  <a:cubicBezTo>
                    <a:pt x="2075" y="2914"/>
                    <a:pt x="1962" y="3092"/>
                    <a:pt x="1887" y="3289"/>
                  </a:cubicBezTo>
                  <a:lnTo>
                    <a:pt x="2271" y="3434"/>
                  </a:lnTo>
                  <a:cubicBezTo>
                    <a:pt x="2325" y="3291"/>
                    <a:pt x="2406" y="3163"/>
                    <a:pt x="2515" y="3055"/>
                  </a:cubicBezTo>
                  <a:cubicBezTo>
                    <a:pt x="2776" y="2793"/>
                    <a:pt x="3121" y="2651"/>
                    <a:pt x="3489" y="2651"/>
                  </a:cubicBezTo>
                  <a:cubicBezTo>
                    <a:pt x="3858" y="2651"/>
                    <a:pt x="4204" y="2794"/>
                    <a:pt x="4464" y="3055"/>
                  </a:cubicBezTo>
                  <a:cubicBezTo>
                    <a:pt x="5155" y="3745"/>
                    <a:pt x="5155" y="4871"/>
                    <a:pt x="4464" y="5561"/>
                  </a:cubicBezTo>
                  <a:cubicBezTo>
                    <a:pt x="4036" y="5989"/>
                    <a:pt x="3466" y="6225"/>
                    <a:pt x="2860" y="6225"/>
                  </a:cubicBezTo>
                  <a:cubicBezTo>
                    <a:pt x="2255" y="6225"/>
                    <a:pt x="1684" y="5989"/>
                    <a:pt x="1257" y="5561"/>
                  </a:cubicBezTo>
                  <a:cubicBezTo>
                    <a:pt x="711" y="5017"/>
                    <a:pt x="410" y="4292"/>
                    <a:pt x="410" y="3521"/>
                  </a:cubicBezTo>
                  <a:cubicBezTo>
                    <a:pt x="410" y="2752"/>
                    <a:pt x="711" y="2027"/>
                    <a:pt x="1257" y="1482"/>
                  </a:cubicBezTo>
                  <a:cubicBezTo>
                    <a:pt x="1947" y="791"/>
                    <a:pt x="2865" y="411"/>
                    <a:pt x="3843" y="411"/>
                  </a:cubicBezTo>
                  <a:cubicBezTo>
                    <a:pt x="4820" y="411"/>
                    <a:pt x="5738" y="791"/>
                    <a:pt x="6430" y="1482"/>
                  </a:cubicBezTo>
                  <a:lnTo>
                    <a:pt x="6575" y="1628"/>
                  </a:lnTo>
                  <a:lnTo>
                    <a:pt x="6720" y="1482"/>
                  </a:lnTo>
                  <a:cubicBezTo>
                    <a:pt x="7410" y="791"/>
                    <a:pt x="8329" y="411"/>
                    <a:pt x="9306" y="411"/>
                  </a:cubicBezTo>
                  <a:cubicBezTo>
                    <a:pt x="10284" y="411"/>
                    <a:pt x="11202" y="791"/>
                    <a:pt x="11893" y="1482"/>
                  </a:cubicBezTo>
                  <a:cubicBezTo>
                    <a:pt x="12438" y="2026"/>
                    <a:pt x="12738" y="2752"/>
                    <a:pt x="12738" y="3521"/>
                  </a:cubicBezTo>
                  <a:cubicBezTo>
                    <a:pt x="12738" y="4292"/>
                    <a:pt x="12438" y="5016"/>
                    <a:pt x="11893" y="5561"/>
                  </a:cubicBezTo>
                  <a:cubicBezTo>
                    <a:pt x="11463" y="5989"/>
                    <a:pt x="10894" y="6225"/>
                    <a:pt x="10289" y="6225"/>
                  </a:cubicBezTo>
                  <a:cubicBezTo>
                    <a:pt x="9683" y="6225"/>
                    <a:pt x="9113" y="5989"/>
                    <a:pt x="8685" y="5561"/>
                  </a:cubicBezTo>
                  <a:cubicBezTo>
                    <a:pt x="7994" y="4871"/>
                    <a:pt x="7994" y="3745"/>
                    <a:pt x="8685" y="3055"/>
                  </a:cubicBezTo>
                  <a:cubicBezTo>
                    <a:pt x="8947" y="2793"/>
                    <a:pt x="9293" y="2651"/>
                    <a:pt x="9660" y="2651"/>
                  </a:cubicBezTo>
                  <a:cubicBezTo>
                    <a:pt x="10027" y="2651"/>
                    <a:pt x="10374" y="2794"/>
                    <a:pt x="10635" y="3055"/>
                  </a:cubicBezTo>
                  <a:cubicBezTo>
                    <a:pt x="10742" y="3162"/>
                    <a:pt x="10825" y="3291"/>
                    <a:pt x="10877" y="3434"/>
                  </a:cubicBezTo>
                  <a:lnTo>
                    <a:pt x="11262" y="3289"/>
                  </a:lnTo>
                  <a:cubicBezTo>
                    <a:pt x="11187" y="3092"/>
                    <a:pt x="11074" y="2915"/>
                    <a:pt x="10923" y="2764"/>
                  </a:cubicBezTo>
                  <a:cubicBezTo>
                    <a:pt x="10587" y="2425"/>
                    <a:pt x="10137" y="2239"/>
                    <a:pt x="9660" y="2239"/>
                  </a:cubicBezTo>
                  <a:cubicBezTo>
                    <a:pt x="9183" y="2239"/>
                    <a:pt x="8735" y="2425"/>
                    <a:pt x="8396" y="2764"/>
                  </a:cubicBezTo>
                  <a:cubicBezTo>
                    <a:pt x="7545" y="3615"/>
                    <a:pt x="7545" y="5001"/>
                    <a:pt x="8396" y="5852"/>
                  </a:cubicBezTo>
                  <a:cubicBezTo>
                    <a:pt x="8902" y="6358"/>
                    <a:pt x="9575" y="6637"/>
                    <a:pt x="10290" y="6637"/>
                  </a:cubicBezTo>
                  <a:cubicBezTo>
                    <a:pt x="11005" y="6637"/>
                    <a:pt x="11677" y="6358"/>
                    <a:pt x="12184" y="5852"/>
                  </a:cubicBezTo>
                  <a:cubicBezTo>
                    <a:pt x="12807" y="5230"/>
                    <a:pt x="13149" y="4402"/>
                    <a:pt x="13149" y="3521"/>
                  </a:cubicBezTo>
                  <a:cubicBezTo>
                    <a:pt x="13149" y="2641"/>
                    <a:pt x="12806" y="1813"/>
                    <a:pt x="12184" y="1191"/>
                  </a:cubicBezTo>
                  <a:cubicBezTo>
                    <a:pt x="11414" y="423"/>
                    <a:pt x="10392" y="0"/>
                    <a:pt x="9306" y="0"/>
                  </a:cubicBezTo>
                  <a:cubicBezTo>
                    <a:pt x="8287" y="0"/>
                    <a:pt x="7324" y="372"/>
                    <a:pt x="6575" y="1053"/>
                  </a:cubicBezTo>
                  <a:cubicBezTo>
                    <a:pt x="5826" y="373"/>
                    <a:pt x="4862" y="0"/>
                    <a:pt x="3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419869" y="3445554"/>
              <a:ext cx="26155" cy="25572"/>
            </a:xfrm>
            <a:custGeom>
              <a:avLst/>
              <a:gdLst/>
              <a:ahLst/>
              <a:cxnLst/>
              <a:rect l="l" t="t" r="r" b="b"/>
              <a:pathLst>
                <a:path w="988" h="966" extrusionOk="0">
                  <a:moveTo>
                    <a:pt x="495" y="1"/>
                  </a:moveTo>
                  <a:cubicBezTo>
                    <a:pt x="237" y="1"/>
                    <a:pt x="23" y="204"/>
                    <a:pt x="13" y="462"/>
                  </a:cubicBezTo>
                  <a:cubicBezTo>
                    <a:pt x="0" y="728"/>
                    <a:pt x="207" y="953"/>
                    <a:pt x="472" y="965"/>
                  </a:cubicBezTo>
                  <a:cubicBezTo>
                    <a:pt x="479" y="965"/>
                    <a:pt x="486" y="966"/>
                    <a:pt x="493" y="966"/>
                  </a:cubicBezTo>
                  <a:cubicBezTo>
                    <a:pt x="751" y="966"/>
                    <a:pt x="965" y="763"/>
                    <a:pt x="975" y="504"/>
                  </a:cubicBezTo>
                  <a:cubicBezTo>
                    <a:pt x="988" y="237"/>
                    <a:pt x="781" y="11"/>
                    <a:pt x="516" y="1"/>
                  </a:cubicBezTo>
                  <a:cubicBezTo>
                    <a:pt x="509" y="1"/>
                    <a:pt x="502"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4190753" y="3445554"/>
              <a:ext cx="26128" cy="25572"/>
            </a:xfrm>
            <a:custGeom>
              <a:avLst/>
              <a:gdLst/>
              <a:ahLst/>
              <a:cxnLst/>
              <a:rect l="l" t="t" r="r" b="b"/>
              <a:pathLst>
                <a:path w="987" h="966" extrusionOk="0">
                  <a:moveTo>
                    <a:pt x="494" y="1"/>
                  </a:moveTo>
                  <a:cubicBezTo>
                    <a:pt x="236" y="1"/>
                    <a:pt x="22" y="204"/>
                    <a:pt x="11" y="462"/>
                  </a:cubicBezTo>
                  <a:cubicBezTo>
                    <a:pt x="0" y="728"/>
                    <a:pt x="206" y="953"/>
                    <a:pt x="471" y="965"/>
                  </a:cubicBezTo>
                  <a:cubicBezTo>
                    <a:pt x="478" y="965"/>
                    <a:pt x="485" y="966"/>
                    <a:pt x="492" y="966"/>
                  </a:cubicBezTo>
                  <a:cubicBezTo>
                    <a:pt x="750" y="966"/>
                    <a:pt x="963" y="763"/>
                    <a:pt x="974" y="504"/>
                  </a:cubicBezTo>
                  <a:cubicBezTo>
                    <a:pt x="986" y="237"/>
                    <a:pt x="780" y="11"/>
                    <a:pt x="515" y="1"/>
                  </a:cubicBezTo>
                  <a:cubicBezTo>
                    <a:pt x="508" y="1"/>
                    <a:pt x="501" y="1"/>
                    <a:pt x="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4297489" y="3401054"/>
              <a:ext cx="41006" cy="40106"/>
            </a:xfrm>
            <a:custGeom>
              <a:avLst/>
              <a:gdLst/>
              <a:ahLst/>
              <a:cxnLst/>
              <a:rect l="l" t="t" r="r" b="b"/>
              <a:pathLst>
                <a:path w="1549" h="1515" extrusionOk="0">
                  <a:moveTo>
                    <a:pt x="776" y="410"/>
                  </a:moveTo>
                  <a:cubicBezTo>
                    <a:pt x="782" y="410"/>
                    <a:pt x="785" y="410"/>
                    <a:pt x="791" y="413"/>
                  </a:cubicBezTo>
                  <a:cubicBezTo>
                    <a:pt x="981" y="420"/>
                    <a:pt x="1129" y="583"/>
                    <a:pt x="1120" y="773"/>
                  </a:cubicBezTo>
                  <a:cubicBezTo>
                    <a:pt x="1113" y="956"/>
                    <a:pt x="961" y="1103"/>
                    <a:pt x="780" y="1103"/>
                  </a:cubicBezTo>
                  <a:cubicBezTo>
                    <a:pt x="774" y="1103"/>
                    <a:pt x="767" y="1103"/>
                    <a:pt x="760" y="1103"/>
                  </a:cubicBezTo>
                  <a:cubicBezTo>
                    <a:pt x="570" y="1095"/>
                    <a:pt x="421" y="933"/>
                    <a:pt x="430" y="743"/>
                  </a:cubicBezTo>
                  <a:cubicBezTo>
                    <a:pt x="434" y="650"/>
                    <a:pt x="474" y="565"/>
                    <a:pt x="542" y="502"/>
                  </a:cubicBezTo>
                  <a:cubicBezTo>
                    <a:pt x="606" y="443"/>
                    <a:pt x="689" y="410"/>
                    <a:pt x="776" y="410"/>
                  </a:cubicBezTo>
                  <a:close/>
                  <a:moveTo>
                    <a:pt x="781" y="1"/>
                  </a:moveTo>
                  <a:cubicBezTo>
                    <a:pt x="591" y="1"/>
                    <a:pt x="407" y="69"/>
                    <a:pt x="264" y="200"/>
                  </a:cubicBezTo>
                  <a:cubicBezTo>
                    <a:pt x="114" y="335"/>
                    <a:pt x="28" y="522"/>
                    <a:pt x="19" y="724"/>
                  </a:cubicBezTo>
                  <a:cubicBezTo>
                    <a:pt x="1" y="1142"/>
                    <a:pt x="325" y="1495"/>
                    <a:pt x="742" y="1514"/>
                  </a:cubicBezTo>
                  <a:lnTo>
                    <a:pt x="776" y="1514"/>
                  </a:lnTo>
                  <a:cubicBezTo>
                    <a:pt x="1179" y="1514"/>
                    <a:pt x="1514" y="1197"/>
                    <a:pt x="1531" y="791"/>
                  </a:cubicBezTo>
                  <a:cubicBezTo>
                    <a:pt x="1549" y="374"/>
                    <a:pt x="1224" y="19"/>
                    <a:pt x="807" y="1"/>
                  </a:cubicBezTo>
                  <a:cubicBezTo>
                    <a:pt x="798" y="1"/>
                    <a:pt x="789" y="1"/>
                    <a:pt x="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297542" y="3353219"/>
              <a:ext cx="41032" cy="40053"/>
            </a:xfrm>
            <a:custGeom>
              <a:avLst/>
              <a:gdLst/>
              <a:ahLst/>
              <a:cxnLst/>
              <a:rect l="l" t="t" r="r" b="b"/>
              <a:pathLst>
                <a:path w="1550" h="1513" extrusionOk="0">
                  <a:moveTo>
                    <a:pt x="776" y="410"/>
                  </a:moveTo>
                  <a:cubicBezTo>
                    <a:pt x="780" y="410"/>
                    <a:pt x="784" y="410"/>
                    <a:pt x="789" y="410"/>
                  </a:cubicBezTo>
                  <a:cubicBezTo>
                    <a:pt x="979" y="418"/>
                    <a:pt x="1127" y="580"/>
                    <a:pt x="1118" y="770"/>
                  </a:cubicBezTo>
                  <a:cubicBezTo>
                    <a:pt x="1115" y="863"/>
                    <a:pt x="1075" y="948"/>
                    <a:pt x="1007" y="1011"/>
                  </a:cubicBezTo>
                  <a:cubicBezTo>
                    <a:pt x="943" y="1070"/>
                    <a:pt x="862" y="1103"/>
                    <a:pt x="778" y="1103"/>
                  </a:cubicBezTo>
                  <a:cubicBezTo>
                    <a:pt x="771" y="1103"/>
                    <a:pt x="765" y="1103"/>
                    <a:pt x="758" y="1102"/>
                  </a:cubicBezTo>
                  <a:cubicBezTo>
                    <a:pt x="568" y="1093"/>
                    <a:pt x="419" y="931"/>
                    <a:pt x="428" y="741"/>
                  </a:cubicBezTo>
                  <a:cubicBezTo>
                    <a:pt x="436" y="555"/>
                    <a:pt x="591" y="410"/>
                    <a:pt x="776" y="410"/>
                  </a:cubicBezTo>
                  <a:close/>
                  <a:moveTo>
                    <a:pt x="782" y="0"/>
                  </a:moveTo>
                  <a:cubicBezTo>
                    <a:pt x="380" y="0"/>
                    <a:pt x="37" y="316"/>
                    <a:pt x="18" y="723"/>
                  </a:cubicBezTo>
                  <a:cubicBezTo>
                    <a:pt x="0" y="1142"/>
                    <a:pt x="324" y="1495"/>
                    <a:pt x="742" y="1513"/>
                  </a:cubicBezTo>
                  <a:lnTo>
                    <a:pt x="775" y="1513"/>
                  </a:lnTo>
                  <a:cubicBezTo>
                    <a:pt x="963" y="1513"/>
                    <a:pt x="1144" y="1445"/>
                    <a:pt x="1286" y="1315"/>
                  </a:cubicBezTo>
                  <a:cubicBezTo>
                    <a:pt x="1436" y="1178"/>
                    <a:pt x="1522" y="993"/>
                    <a:pt x="1531" y="790"/>
                  </a:cubicBezTo>
                  <a:cubicBezTo>
                    <a:pt x="1549" y="372"/>
                    <a:pt x="1225" y="19"/>
                    <a:pt x="809" y="1"/>
                  </a:cubicBezTo>
                  <a:cubicBezTo>
                    <a:pt x="800" y="0"/>
                    <a:pt x="791" y="0"/>
                    <a:pt x="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4036632" y="3530900"/>
              <a:ext cx="562832" cy="10907"/>
            </a:xfrm>
            <a:custGeom>
              <a:avLst/>
              <a:gdLst/>
              <a:ahLst/>
              <a:cxnLst/>
              <a:rect l="l" t="t" r="r" b="b"/>
              <a:pathLst>
                <a:path w="21261" h="412" extrusionOk="0">
                  <a:moveTo>
                    <a:pt x="207" y="0"/>
                  </a:moveTo>
                  <a:cubicBezTo>
                    <a:pt x="93" y="0"/>
                    <a:pt x="1" y="92"/>
                    <a:pt x="1" y="206"/>
                  </a:cubicBezTo>
                  <a:cubicBezTo>
                    <a:pt x="1" y="319"/>
                    <a:pt x="93" y="412"/>
                    <a:pt x="207" y="412"/>
                  </a:cubicBezTo>
                  <a:lnTo>
                    <a:pt x="21054" y="412"/>
                  </a:lnTo>
                  <a:cubicBezTo>
                    <a:pt x="21167" y="412"/>
                    <a:pt x="21260" y="319"/>
                    <a:pt x="21260" y="206"/>
                  </a:cubicBezTo>
                  <a:cubicBezTo>
                    <a:pt x="21260" y="92"/>
                    <a:pt x="21167" y="0"/>
                    <a:pt x="2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4532005" y="3574526"/>
              <a:ext cx="38729" cy="10907"/>
            </a:xfrm>
            <a:custGeom>
              <a:avLst/>
              <a:gdLst/>
              <a:ahLst/>
              <a:cxnLst/>
              <a:rect l="l" t="t" r="r" b="b"/>
              <a:pathLst>
                <a:path w="1463" h="412" extrusionOk="0">
                  <a:moveTo>
                    <a:pt x="206" y="1"/>
                  </a:moveTo>
                  <a:cubicBezTo>
                    <a:pt x="94" y="1"/>
                    <a:pt x="1" y="92"/>
                    <a:pt x="1" y="205"/>
                  </a:cubicBezTo>
                  <a:cubicBezTo>
                    <a:pt x="1" y="319"/>
                    <a:pt x="94" y="411"/>
                    <a:pt x="206" y="411"/>
                  </a:cubicBezTo>
                  <a:lnTo>
                    <a:pt x="1257" y="411"/>
                  </a:lnTo>
                  <a:cubicBezTo>
                    <a:pt x="1370" y="411"/>
                    <a:pt x="1462" y="319"/>
                    <a:pt x="1462" y="205"/>
                  </a:cubicBezTo>
                  <a:cubicBezTo>
                    <a:pt x="1462" y="92"/>
                    <a:pt x="1370" y="1"/>
                    <a:pt x="1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125314" y="3574526"/>
              <a:ext cx="385095" cy="10907"/>
            </a:xfrm>
            <a:custGeom>
              <a:avLst/>
              <a:gdLst/>
              <a:ahLst/>
              <a:cxnLst/>
              <a:rect l="l" t="t" r="r" b="b"/>
              <a:pathLst>
                <a:path w="14547" h="412" extrusionOk="0">
                  <a:moveTo>
                    <a:pt x="206" y="1"/>
                  </a:moveTo>
                  <a:cubicBezTo>
                    <a:pt x="92" y="1"/>
                    <a:pt x="0" y="92"/>
                    <a:pt x="0" y="205"/>
                  </a:cubicBezTo>
                  <a:cubicBezTo>
                    <a:pt x="0" y="319"/>
                    <a:pt x="92" y="411"/>
                    <a:pt x="206" y="411"/>
                  </a:cubicBezTo>
                  <a:lnTo>
                    <a:pt x="14343" y="411"/>
                  </a:lnTo>
                  <a:cubicBezTo>
                    <a:pt x="14456" y="411"/>
                    <a:pt x="14546" y="319"/>
                    <a:pt x="14546" y="205"/>
                  </a:cubicBezTo>
                  <a:cubicBezTo>
                    <a:pt x="14546" y="92"/>
                    <a:pt x="14454" y="1"/>
                    <a:pt x="143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065355" y="3574526"/>
              <a:ext cx="39100" cy="10907"/>
            </a:xfrm>
            <a:custGeom>
              <a:avLst/>
              <a:gdLst/>
              <a:ahLst/>
              <a:cxnLst/>
              <a:rect l="l" t="t" r="r" b="b"/>
              <a:pathLst>
                <a:path w="1477" h="412" extrusionOk="0">
                  <a:moveTo>
                    <a:pt x="207" y="1"/>
                  </a:moveTo>
                  <a:cubicBezTo>
                    <a:pt x="92" y="1"/>
                    <a:pt x="1" y="92"/>
                    <a:pt x="1" y="205"/>
                  </a:cubicBezTo>
                  <a:cubicBezTo>
                    <a:pt x="1" y="319"/>
                    <a:pt x="92" y="411"/>
                    <a:pt x="207" y="411"/>
                  </a:cubicBezTo>
                  <a:lnTo>
                    <a:pt x="1271" y="411"/>
                  </a:lnTo>
                  <a:cubicBezTo>
                    <a:pt x="1384" y="411"/>
                    <a:pt x="1477" y="319"/>
                    <a:pt x="1477" y="205"/>
                  </a:cubicBezTo>
                  <a:cubicBezTo>
                    <a:pt x="1477" y="92"/>
                    <a:pt x="1384" y="1"/>
                    <a:pt x="1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8"/>
          <p:cNvSpPr txBox="1">
            <a:spLocks noGrp="1"/>
          </p:cNvSpPr>
          <p:nvPr>
            <p:ph type="title"/>
          </p:nvPr>
        </p:nvSpPr>
        <p:spPr>
          <a:xfrm>
            <a:off x="2434600" y="1570650"/>
            <a:ext cx="4274700" cy="20022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8" name="Google Shape;108;p8"/>
          <p:cNvSpPr/>
          <p:nvPr/>
        </p:nvSpPr>
        <p:spPr>
          <a:xfrm>
            <a:off x="52600" y="55576"/>
            <a:ext cx="3336600" cy="4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3385775" y="55688"/>
            <a:ext cx="4714200" cy="48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706675" y="55697"/>
            <a:ext cx="1394400" cy="4857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8834325" y="35"/>
            <a:ext cx="271200" cy="5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8"/>
          <p:cNvGrpSpPr/>
          <p:nvPr/>
        </p:nvGrpSpPr>
        <p:grpSpPr>
          <a:xfrm>
            <a:off x="283" y="4887900"/>
            <a:ext cx="9144240" cy="255600"/>
            <a:chOff x="3009750" y="285850"/>
            <a:chExt cx="5715150" cy="255600"/>
          </a:xfrm>
        </p:grpSpPr>
        <p:sp>
          <p:nvSpPr>
            <p:cNvPr id="113" name="Google Shape;113;p8"/>
            <p:cNvSpPr/>
            <p:nvPr/>
          </p:nvSpPr>
          <p:spPr>
            <a:xfrm>
              <a:off x="3009750" y="285850"/>
              <a:ext cx="4553700" cy="255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7563300" y="285850"/>
              <a:ext cx="1161600" cy="25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8"/>
          <p:cNvSpPr/>
          <p:nvPr/>
        </p:nvSpPr>
        <p:spPr>
          <a:xfrm>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grpSp>
        <p:nvGrpSpPr>
          <p:cNvPr id="117" name="Google Shape;117;p9"/>
          <p:cNvGrpSpPr/>
          <p:nvPr/>
        </p:nvGrpSpPr>
        <p:grpSpPr>
          <a:xfrm>
            <a:off x="38861" y="4553552"/>
            <a:ext cx="9105270" cy="534012"/>
            <a:chOff x="3119075" y="-666946"/>
            <a:chExt cx="5719750" cy="365411"/>
          </a:xfrm>
        </p:grpSpPr>
        <p:sp>
          <p:nvSpPr>
            <p:cNvPr id="118" name="Google Shape;118;p9"/>
            <p:cNvSpPr/>
            <p:nvPr/>
          </p:nvSpPr>
          <p:spPr>
            <a:xfrm>
              <a:off x="3119075" y="-666946"/>
              <a:ext cx="4553700" cy="36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a:off x="7439975" y="-666935"/>
              <a:ext cx="1394400" cy="3654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8567625" y="-666935"/>
              <a:ext cx="271200" cy="36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9"/>
          <p:cNvSpPr/>
          <p:nvPr/>
        </p:nvSpPr>
        <p:spPr>
          <a:xfrm rot="10800000">
            <a:off x="-7875" y="0"/>
            <a:ext cx="2576700" cy="25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txBox="1">
            <a:spLocks noGrp="1"/>
          </p:cNvSpPr>
          <p:nvPr>
            <p:ph type="title"/>
          </p:nvPr>
        </p:nvSpPr>
        <p:spPr>
          <a:xfrm>
            <a:off x="2538346" y="1496400"/>
            <a:ext cx="4067400" cy="86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9"/>
          <p:cNvSpPr txBox="1">
            <a:spLocks noGrp="1"/>
          </p:cNvSpPr>
          <p:nvPr>
            <p:ph type="subTitle" idx="1"/>
          </p:nvPr>
        </p:nvSpPr>
        <p:spPr>
          <a:xfrm>
            <a:off x="2538238" y="2515200"/>
            <a:ext cx="4067400" cy="15990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124" name="Google Shape;124;p9"/>
          <p:cNvGrpSpPr/>
          <p:nvPr/>
        </p:nvGrpSpPr>
        <p:grpSpPr>
          <a:xfrm rot="10800000">
            <a:off x="2537353" y="0"/>
            <a:ext cx="6606713" cy="255600"/>
            <a:chOff x="3009750" y="285850"/>
            <a:chExt cx="5715150" cy="255600"/>
          </a:xfrm>
        </p:grpSpPr>
        <p:sp>
          <p:nvSpPr>
            <p:cNvPr id="125" name="Google Shape;125;p9"/>
            <p:cNvSpPr/>
            <p:nvPr/>
          </p:nvSpPr>
          <p:spPr>
            <a:xfrm>
              <a:off x="3009750" y="285850"/>
              <a:ext cx="4553700" cy="255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a:off x="7563300" y="285850"/>
              <a:ext cx="1161600" cy="25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9"/>
          <p:cNvSpPr/>
          <p:nvPr/>
        </p:nvSpPr>
        <p:spPr>
          <a:xfrm rot="10800000">
            <a:off x="523" y="-11"/>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3"/>
        <p:cNvGrpSpPr/>
        <p:nvPr/>
      </p:nvGrpSpPr>
      <p:grpSpPr>
        <a:xfrm>
          <a:off x="0" y="0"/>
          <a:ext cx="0" cy="0"/>
          <a:chOff x="0" y="0"/>
          <a:chExt cx="0" cy="0"/>
        </a:xfrm>
      </p:grpSpPr>
      <p:sp>
        <p:nvSpPr>
          <p:cNvPr id="144" name="Google Shape;14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3"/>
          <p:cNvSpPr txBox="1">
            <a:spLocks noGrp="1"/>
          </p:cNvSpPr>
          <p:nvPr>
            <p:ph type="subTitle" idx="1"/>
          </p:nvPr>
        </p:nvSpPr>
        <p:spPr>
          <a:xfrm>
            <a:off x="5303875" y="1664975"/>
            <a:ext cx="3126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2"/>
          </p:nvPr>
        </p:nvSpPr>
        <p:spPr>
          <a:xfrm>
            <a:off x="5303875" y="3083625"/>
            <a:ext cx="3126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13"/>
          <p:cNvSpPr txBox="1">
            <a:spLocks noGrp="1"/>
          </p:cNvSpPr>
          <p:nvPr>
            <p:ph type="subTitle" idx="3"/>
          </p:nvPr>
        </p:nvSpPr>
        <p:spPr>
          <a:xfrm>
            <a:off x="5303875" y="3792950"/>
            <a:ext cx="3126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subTitle" idx="4"/>
          </p:nvPr>
        </p:nvSpPr>
        <p:spPr>
          <a:xfrm>
            <a:off x="5303875" y="2374300"/>
            <a:ext cx="3126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title" idx="5" hasCustomPrompt="1"/>
          </p:nvPr>
        </p:nvSpPr>
        <p:spPr>
          <a:xfrm>
            <a:off x="800100" y="1664975"/>
            <a:ext cx="499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14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50" name="Google Shape;150;p13"/>
          <p:cNvSpPr txBox="1">
            <a:spLocks noGrp="1"/>
          </p:cNvSpPr>
          <p:nvPr>
            <p:ph type="title" idx="6" hasCustomPrompt="1"/>
          </p:nvPr>
        </p:nvSpPr>
        <p:spPr>
          <a:xfrm>
            <a:off x="800100" y="3792927"/>
            <a:ext cx="499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14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51" name="Google Shape;151;p13"/>
          <p:cNvSpPr txBox="1">
            <a:spLocks noGrp="1"/>
          </p:cNvSpPr>
          <p:nvPr>
            <p:ph type="title" idx="7" hasCustomPrompt="1"/>
          </p:nvPr>
        </p:nvSpPr>
        <p:spPr>
          <a:xfrm>
            <a:off x="800100" y="2374292"/>
            <a:ext cx="499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14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52" name="Google Shape;152;p13"/>
          <p:cNvSpPr txBox="1">
            <a:spLocks noGrp="1"/>
          </p:cNvSpPr>
          <p:nvPr>
            <p:ph type="title" idx="8" hasCustomPrompt="1"/>
          </p:nvPr>
        </p:nvSpPr>
        <p:spPr>
          <a:xfrm>
            <a:off x="800100" y="3083610"/>
            <a:ext cx="499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14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53" name="Google Shape;153;p13"/>
          <p:cNvSpPr txBox="1">
            <a:spLocks noGrp="1"/>
          </p:cNvSpPr>
          <p:nvPr>
            <p:ph type="subTitle" idx="9"/>
          </p:nvPr>
        </p:nvSpPr>
        <p:spPr>
          <a:xfrm>
            <a:off x="1647000" y="1664975"/>
            <a:ext cx="3126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Font typeface="Bebas Neue"/>
              <a:buNone/>
              <a:defRPr sz="1800">
                <a:latin typeface="Lora Medium"/>
                <a:ea typeface="Lora Medium"/>
                <a:cs typeface="Lora Medium"/>
                <a:sym typeface="Lor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4" name="Google Shape;154;p13"/>
          <p:cNvSpPr txBox="1">
            <a:spLocks noGrp="1"/>
          </p:cNvSpPr>
          <p:nvPr>
            <p:ph type="subTitle" idx="13"/>
          </p:nvPr>
        </p:nvSpPr>
        <p:spPr>
          <a:xfrm>
            <a:off x="1647000" y="3083608"/>
            <a:ext cx="3126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Font typeface="Bebas Neue"/>
              <a:buNone/>
              <a:defRPr sz="1800">
                <a:latin typeface="Lora Medium"/>
                <a:ea typeface="Lora Medium"/>
                <a:cs typeface="Lora Medium"/>
                <a:sym typeface="Lor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 name="Google Shape;155;p13"/>
          <p:cNvSpPr txBox="1">
            <a:spLocks noGrp="1"/>
          </p:cNvSpPr>
          <p:nvPr>
            <p:ph type="subTitle" idx="14"/>
          </p:nvPr>
        </p:nvSpPr>
        <p:spPr>
          <a:xfrm>
            <a:off x="1647000" y="3792925"/>
            <a:ext cx="3126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Font typeface="Bebas Neue"/>
              <a:buNone/>
              <a:defRPr sz="1800">
                <a:latin typeface="Lora Medium"/>
                <a:ea typeface="Lora Medium"/>
                <a:cs typeface="Lora Medium"/>
                <a:sym typeface="Lor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 name="Google Shape;156;p13"/>
          <p:cNvSpPr txBox="1">
            <a:spLocks noGrp="1"/>
          </p:cNvSpPr>
          <p:nvPr>
            <p:ph type="subTitle" idx="15"/>
          </p:nvPr>
        </p:nvSpPr>
        <p:spPr>
          <a:xfrm>
            <a:off x="1647000" y="2374292"/>
            <a:ext cx="3126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Font typeface="Bebas Neue"/>
              <a:buNone/>
              <a:defRPr sz="1800">
                <a:latin typeface="Lora Medium"/>
                <a:ea typeface="Lora Medium"/>
                <a:cs typeface="Lora Medium"/>
                <a:sym typeface="Lor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57" name="Google Shape;157;p13"/>
          <p:cNvGrpSpPr/>
          <p:nvPr/>
        </p:nvGrpSpPr>
        <p:grpSpPr>
          <a:xfrm>
            <a:off x="283" y="-17450"/>
            <a:ext cx="9144240" cy="255600"/>
            <a:chOff x="3009750" y="285850"/>
            <a:chExt cx="5715150" cy="255600"/>
          </a:xfrm>
        </p:grpSpPr>
        <p:sp>
          <p:nvSpPr>
            <p:cNvPr id="158" name="Google Shape;158;p13"/>
            <p:cNvSpPr/>
            <p:nvPr/>
          </p:nvSpPr>
          <p:spPr>
            <a:xfrm>
              <a:off x="3009750" y="285850"/>
              <a:ext cx="4553700" cy="255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7563300" y="285850"/>
              <a:ext cx="1161600" cy="255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13"/>
          <p:cNvGrpSpPr/>
          <p:nvPr/>
        </p:nvGrpSpPr>
        <p:grpSpPr>
          <a:xfrm rot="10800000">
            <a:off x="-317" y="4837176"/>
            <a:ext cx="9144240" cy="255600"/>
            <a:chOff x="3009750" y="285850"/>
            <a:chExt cx="5715150" cy="255600"/>
          </a:xfrm>
        </p:grpSpPr>
        <p:sp>
          <p:nvSpPr>
            <p:cNvPr id="161" name="Google Shape;161;p13"/>
            <p:cNvSpPr/>
            <p:nvPr/>
          </p:nvSpPr>
          <p:spPr>
            <a:xfrm>
              <a:off x="3009750" y="285850"/>
              <a:ext cx="4553700" cy="255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7563300" y="285850"/>
              <a:ext cx="1161600" cy="25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13"/>
          <p:cNvSpPr/>
          <p:nvPr/>
        </p:nvSpPr>
        <p:spPr>
          <a:xfrm>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0"/>
        <p:cNvGrpSpPr/>
        <p:nvPr/>
      </p:nvGrpSpPr>
      <p:grpSpPr>
        <a:xfrm>
          <a:off x="0" y="0"/>
          <a:ext cx="0" cy="0"/>
          <a:chOff x="0" y="0"/>
          <a:chExt cx="0" cy="0"/>
        </a:xfrm>
      </p:grpSpPr>
      <p:sp>
        <p:nvSpPr>
          <p:cNvPr id="201" name="Google Shape;201;p16"/>
          <p:cNvSpPr txBox="1">
            <a:spLocks noGrp="1"/>
          </p:cNvSpPr>
          <p:nvPr>
            <p:ph type="title"/>
          </p:nvPr>
        </p:nvSpPr>
        <p:spPr>
          <a:xfrm>
            <a:off x="3300600" y="4100900"/>
            <a:ext cx="2542800" cy="365700"/>
          </a:xfrm>
          <a:prstGeom prst="rect">
            <a:avLst/>
          </a:prstGeom>
          <a:solidFill>
            <a:schemeClr val="dk2"/>
          </a:solid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02" name="Google Shape;202;p16"/>
          <p:cNvSpPr txBox="1">
            <a:spLocks noGrp="1"/>
          </p:cNvSpPr>
          <p:nvPr>
            <p:ph type="subTitle" idx="1"/>
          </p:nvPr>
        </p:nvSpPr>
        <p:spPr>
          <a:xfrm>
            <a:off x="2076600" y="1784975"/>
            <a:ext cx="4990800" cy="2160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03" name="Google Shape;203;p16"/>
          <p:cNvGrpSpPr/>
          <p:nvPr/>
        </p:nvGrpSpPr>
        <p:grpSpPr>
          <a:xfrm>
            <a:off x="19897" y="57146"/>
            <a:ext cx="9105270" cy="498530"/>
            <a:chOff x="3119075" y="-618198"/>
            <a:chExt cx="5719750" cy="365411"/>
          </a:xfrm>
        </p:grpSpPr>
        <p:sp>
          <p:nvSpPr>
            <p:cNvPr id="204" name="Google Shape;204;p16"/>
            <p:cNvSpPr/>
            <p:nvPr/>
          </p:nvSpPr>
          <p:spPr>
            <a:xfrm>
              <a:off x="3119075" y="-618198"/>
              <a:ext cx="4553700" cy="36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7439975" y="-618196"/>
              <a:ext cx="1394400" cy="3654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8567625" y="-618187"/>
              <a:ext cx="271200" cy="36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6"/>
          <p:cNvSpPr/>
          <p:nvPr/>
        </p:nvSpPr>
        <p:spPr>
          <a:xfrm>
            <a:off x="523" y="-8"/>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BLANK_1_1_1_1_1_2_1_1">
    <p:spTree>
      <p:nvGrpSpPr>
        <p:cNvPr id="1" name="Shape 263"/>
        <p:cNvGrpSpPr/>
        <p:nvPr/>
      </p:nvGrpSpPr>
      <p:grpSpPr>
        <a:xfrm>
          <a:off x="0" y="0"/>
          <a:ext cx="0" cy="0"/>
          <a:chOff x="0" y="0"/>
          <a:chExt cx="0" cy="0"/>
        </a:xfrm>
      </p:grpSpPr>
      <p:sp>
        <p:nvSpPr>
          <p:cNvPr id="264" name="Google Shape;264;p21"/>
          <p:cNvSpPr txBox="1">
            <a:spLocks noGrp="1"/>
          </p:cNvSpPr>
          <p:nvPr>
            <p:ph type="title"/>
          </p:nvPr>
        </p:nvSpPr>
        <p:spPr>
          <a:xfrm>
            <a:off x="3297550" y="1063375"/>
            <a:ext cx="5030700" cy="704100"/>
          </a:xfrm>
          <a:prstGeom prst="rect">
            <a:avLst/>
          </a:prstGeom>
        </p:spPr>
        <p:txBody>
          <a:bodyPr spcFirstLastPara="1" wrap="square" lIns="91425" tIns="91425" rIns="91425" bIns="91425" anchor="t" anchorCtr="0">
            <a:noAutofit/>
          </a:bodyPr>
          <a:lstStyle>
            <a:lvl1pPr lvl="0" algn="l"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5" name="Google Shape;265;p21"/>
          <p:cNvSpPr>
            <a:spLocks noGrp="1"/>
          </p:cNvSpPr>
          <p:nvPr>
            <p:ph type="pic" idx="2"/>
          </p:nvPr>
        </p:nvSpPr>
        <p:spPr>
          <a:xfrm>
            <a:off x="55250" y="255600"/>
            <a:ext cx="2996700" cy="4835100"/>
          </a:xfrm>
          <a:prstGeom prst="rect">
            <a:avLst/>
          </a:prstGeom>
          <a:noFill/>
          <a:ln>
            <a:noFill/>
          </a:ln>
        </p:spPr>
      </p:sp>
      <p:sp>
        <p:nvSpPr>
          <p:cNvPr id="266" name="Google Shape;266;p21"/>
          <p:cNvSpPr txBox="1">
            <a:spLocks noGrp="1"/>
          </p:cNvSpPr>
          <p:nvPr>
            <p:ph type="subTitle" idx="1"/>
          </p:nvPr>
        </p:nvSpPr>
        <p:spPr>
          <a:xfrm>
            <a:off x="3297550" y="1814200"/>
            <a:ext cx="5030700" cy="1999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267" name="Google Shape;267;p21"/>
          <p:cNvGrpSpPr/>
          <p:nvPr/>
        </p:nvGrpSpPr>
        <p:grpSpPr>
          <a:xfrm rot="10800000" flipH="1">
            <a:off x="283" y="0"/>
            <a:ext cx="9144240" cy="255600"/>
            <a:chOff x="3009750" y="285850"/>
            <a:chExt cx="5715150" cy="255600"/>
          </a:xfrm>
        </p:grpSpPr>
        <p:sp>
          <p:nvSpPr>
            <p:cNvPr id="268" name="Google Shape;268;p21"/>
            <p:cNvSpPr/>
            <p:nvPr/>
          </p:nvSpPr>
          <p:spPr>
            <a:xfrm>
              <a:off x="3009750" y="285850"/>
              <a:ext cx="4553700" cy="255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1"/>
            <p:cNvSpPr/>
            <p:nvPr/>
          </p:nvSpPr>
          <p:spPr>
            <a:xfrm>
              <a:off x="7563300" y="285850"/>
              <a:ext cx="1161600" cy="255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21"/>
          <p:cNvSpPr/>
          <p:nvPr/>
        </p:nvSpPr>
        <p:spPr>
          <a:xfrm rot="10800000" flipH="1">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21"/>
          <p:cNvGrpSpPr/>
          <p:nvPr/>
        </p:nvGrpSpPr>
        <p:grpSpPr>
          <a:xfrm>
            <a:off x="4263384" y="4380089"/>
            <a:ext cx="3130279" cy="418411"/>
            <a:chOff x="2792822" y="4738264"/>
            <a:chExt cx="3130279" cy="418411"/>
          </a:xfrm>
        </p:grpSpPr>
        <p:sp>
          <p:nvSpPr>
            <p:cNvPr id="272" name="Google Shape;272;p21"/>
            <p:cNvSpPr/>
            <p:nvPr/>
          </p:nvSpPr>
          <p:spPr>
            <a:xfrm>
              <a:off x="2795156" y="5136637"/>
              <a:ext cx="3127911" cy="20038"/>
            </a:xfrm>
            <a:custGeom>
              <a:avLst/>
              <a:gdLst/>
              <a:ahLst/>
              <a:cxnLst/>
              <a:rect l="l" t="t" r="r" b="b"/>
              <a:pathLst>
                <a:path w="64314" h="412" extrusionOk="0">
                  <a:moveTo>
                    <a:pt x="207" y="1"/>
                  </a:moveTo>
                  <a:cubicBezTo>
                    <a:pt x="94" y="1"/>
                    <a:pt x="1" y="92"/>
                    <a:pt x="1" y="205"/>
                  </a:cubicBezTo>
                  <a:cubicBezTo>
                    <a:pt x="1" y="319"/>
                    <a:pt x="94" y="411"/>
                    <a:pt x="207" y="411"/>
                  </a:cubicBezTo>
                  <a:lnTo>
                    <a:pt x="64109" y="411"/>
                  </a:lnTo>
                  <a:cubicBezTo>
                    <a:pt x="64222" y="411"/>
                    <a:pt x="64313" y="319"/>
                    <a:pt x="64313" y="205"/>
                  </a:cubicBezTo>
                  <a:cubicBezTo>
                    <a:pt x="64313" y="92"/>
                    <a:pt x="64222" y="1"/>
                    <a:pt x="64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1"/>
            <p:cNvSpPr/>
            <p:nvPr/>
          </p:nvSpPr>
          <p:spPr>
            <a:xfrm>
              <a:off x="4037259" y="4819339"/>
              <a:ext cx="56076" cy="36817"/>
            </a:xfrm>
            <a:custGeom>
              <a:avLst/>
              <a:gdLst/>
              <a:ahLst/>
              <a:cxnLst/>
              <a:rect l="l" t="t" r="r" b="b"/>
              <a:pathLst>
                <a:path w="1153" h="757" extrusionOk="0">
                  <a:moveTo>
                    <a:pt x="918" y="1"/>
                  </a:moveTo>
                  <a:cubicBezTo>
                    <a:pt x="887" y="1"/>
                    <a:pt x="856" y="8"/>
                    <a:pt x="827" y="22"/>
                  </a:cubicBezTo>
                  <a:cubicBezTo>
                    <a:pt x="598" y="135"/>
                    <a:pt x="370" y="252"/>
                    <a:pt x="141" y="368"/>
                  </a:cubicBezTo>
                  <a:cubicBezTo>
                    <a:pt x="40" y="419"/>
                    <a:pt x="0" y="544"/>
                    <a:pt x="52" y="644"/>
                  </a:cubicBezTo>
                  <a:cubicBezTo>
                    <a:pt x="88" y="716"/>
                    <a:pt x="160" y="756"/>
                    <a:pt x="235" y="756"/>
                  </a:cubicBezTo>
                  <a:cubicBezTo>
                    <a:pt x="266" y="756"/>
                    <a:pt x="299" y="749"/>
                    <a:pt x="328" y="734"/>
                  </a:cubicBezTo>
                  <a:cubicBezTo>
                    <a:pt x="557" y="617"/>
                    <a:pt x="783" y="503"/>
                    <a:pt x="1010" y="390"/>
                  </a:cubicBezTo>
                  <a:cubicBezTo>
                    <a:pt x="1112" y="340"/>
                    <a:pt x="1152" y="217"/>
                    <a:pt x="1102" y="114"/>
                  </a:cubicBezTo>
                  <a:cubicBezTo>
                    <a:pt x="1066" y="42"/>
                    <a:pt x="993"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p:cNvSpPr/>
            <p:nvPr/>
          </p:nvSpPr>
          <p:spPr>
            <a:xfrm>
              <a:off x="3458788" y="4858880"/>
              <a:ext cx="557017" cy="215648"/>
            </a:xfrm>
            <a:custGeom>
              <a:avLst/>
              <a:gdLst/>
              <a:ahLst/>
              <a:cxnLst/>
              <a:rect l="l" t="t" r="r" b="b"/>
              <a:pathLst>
                <a:path w="11453" h="4434" extrusionOk="0">
                  <a:moveTo>
                    <a:pt x="11218" y="0"/>
                  </a:moveTo>
                  <a:cubicBezTo>
                    <a:pt x="11186" y="0"/>
                    <a:pt x="11154" y="8"/>
                    <a:pt x="11124" y="24"/>
                  </a:cubicBezTo>
                  <a:cubicBezTo>
                    <a:pt x="10626" y="281"/>
                    <a:pt x="10329" y="440"/>
                    <a:pt x="9820" y="711"/>
                  </a:cubicBezTo>
                  <a:cubicBezTo>
                    <a:pt x="7091" y="2169"/>
                    <a:pt x="4651" y="3260"/>
                    <a:pt x="3127" y="3706"/>
                  </a:cubicBezTo>
                  <a:cubicBezTo>
                    <a:pt x="2911" y="3769"/>
                    <a:pt x="2695" y="3823"/>
                    <a:pt x="2482" y="3867"/>
                  </a:cubicBezTo>
                  <a:cubicBezTo>
                    <a:pt x="2783" y="3692"/>
                    <a:pt x="3054" y="3478"/>
                    <a:pt x="3288" y="3230"/>
                  </a:cubicBezTo>
                  <a:cubicBezTo>
                    <a:pt x="3986" y="2483"/>
                    <a:pt x="4351" y="1495"/>
                    <a:pt x="4313" y="451"/>
                  </a:cubicBezTo>
                  <a:cubicBezTo>
                    <a:pt x="4309" y="338"/>
                    <a:pt x="4209" y="252"/>
                    <a:pt x="4108" y="252"/>
                  </a:cubicBezTo>
                  <a:cubicBezTo>
                    <a:pt x="4105" y="252"/>
                    <a:pt x="4103" y="252"/>
                    <a:pt x="4100" y="252"/>
                  </a:cubicBezTo>
                  <a:cubicBezTo>
                    <a:pt x="3986" y="256"/>
                    <a:pt x="3898" y="351"/>
                    <a:pt x="3902" y="464"/>
                  </a:cubicBezTo>
                  <a:cubicBezTo>
                    <a:pt x="3937" y="1400"/>
                    <a:pt x="3611" y="2282"/>
                    <a:pt x="2988" y="2949"/>
                  </a:cubicBezTo>
                  <a:cubicBezTo>
                    <a:pt x="2378" y="3602"/>
                    <a:pt x="1449" y="3986"/>
                    <a:pt x="512" y="3986"/>
                  </a:cubicBezTo>
                  <a:cubicBezTo>
                    <a:pt x="419" y="3986"/>
                    <a:pt x="326" y="3982"/>
                    <a:pt x="233" y="3975"/>
                  </a:cubicBezTo>
                  <a:cubicBezTo>
                    <a:pt x="227" y="3974"/>
                    <a:pt x="221" y="3974"/>
                    <a:pt x="215" y="3974"/>
                  </a:cubicBezTo>
                  <a:cubicBezTo>
                    <a:pt x="110" y="3974"/>
                    <a:pt x="20" y="4059"/>
                    <a:pt x="10" y="4166"/>
                  </a:cubicBezTo>
                  <a:cubicBezTo>
                    <a:pt x="0" y="4278"/>
                    <a:pt x="82" y="4376"/>
                    <a:pt x="192" y="4389"/>
                  </a:cubicBezTo>
                  <a:cubicBezTo>
                    <a:pt x="458" y="4418"/>
                    <a:pt x="726" y="4433"/>
                    <a:pt x="995" y="4433"/>
                  </a:cubicBezTo>
                  <a:cubicBezTo>
                    <a:pt x="1732" y="4433"/>
                    <a:pt x="2486" y="4323"/>
                    <a:pt x="3242" y="4100"/>
                  </a:cubicBezTo>
                  <a:cubicBezTo>
                    <a:pt x="4792" y="3647"/>
                    <a:pt x="7260" y="2544"/>
                    <a:pt x="10013" y="1074"/>
                  </a:cubicBezTo>
                  <a:cubicBezTo>
                    <a:pt x="10520" y="803"/>
                    <a:pt x="10816" y="644"/>
                    <a:pt x="11313" y="389"/>
                  </a:cubicBezTo>
                  <a:cubicBezTo>
                    <a:pt x="11413" y="337"/>
                    <a:pt x="11452" y="213"/>
                    <a:pt x="11401" y="112"/>
                  </a:cubicBezTo>
                  <a:cubicBezTo>
                    <a:pt x="11365" y="41"/>
                    <a:pt x="11292" y="0"/>
                    <a:pt x="11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1"/>
            <p:cNvSpPr/>
            <p:nvPr/>
          </p:nvSpPr>
          <p:spPr>
            <a:xfrm>
              <a:off x="3377323" y="4920209"/>
              <a:ext cx="41242" cy="40027"/>
            </a:xfrm>
            <a:custGeom>
              <a:avLst/>
              <a:gdLst/>
              <a:ahLst/>
              <a:cxnLst/>
              <a:rect l="l" t="t" r="r" b="b"/>
              <a:pathLst>
                <a:path w="848" h="823" extrusionOk="0">
                  <a:moveTo>
                    <a:pt x="424" y="1"/>
                  </a:moveTo>
                  <a:cubicBezTo>
                    <a:pt x="416" y="1"/>
                    <a:pt x="407" y="1"/>
                    <a:pt x="399" y="2"/>
                  </a:cubicBezTo>
                  <a:cubicBezTo>
                    <a:pt x="173" y="16"/>
                    <a:pt x="1" y="210"/>
                    <a:pt x="14" y="437"/>
                  </a:cubicBezTo>
                  <a:cubicBezTo>
                    <a:pt x="28" y="654"/>
                    <a:pt x="209" y="822"/>
                    <a:pt x="425" y="822"/>
                  </a:cubicBezTo>
                  <a:cubicBezTo>
                    <a:pt x="433" y="822"/>
                    <a:pt x="441" y="822"/>
                    <a:pt x="449" y="822"/>
                  </a:cubicBezTo>
                  <a:cubicBezTo>
                    <a:pt x="676" y="807"/>
                    <a:pt x="847" y="612"/>
                    <a:pt x="834" y="386"/>
                  </a:cubicBezTo>
                  <a:cubicBezTo>
                    <a:pt x="820" y="168"/>
                    <a:pt x="640" y="1"/>
                    <a:pt x="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1"/>
            <p:cNvSpPr/>
            <p:nvPr/>
          </p:nvSpPr>
          <p:spPr>
            <a:xfrm>
              <a:off x="3254664" y="4738312"/>
              <a:ext cx="1105960" cy="409166"/>
            </a:xfrm>
            <a:custGeom>
              <a:avLst/>
              <a:gdLst/>
              <a:ahLst/>
              <a:cxnLst/>
              <a:rect l="l" t="t" r="r" b="b"/>
              <a:pathLst>
                <a:path w="22740" h="8413" extrusionOk="0">
                  <a:moveTo>
                    <a:pt x="3750" y="1"/>
                  </a:moveTo>
                  <a:cubicBezTo>
                    <a:pt x="2799" y="1"/>
                    <a:pt x="1841" y="384"/>
                    <a:pt x="1142" y="1134"/>
                  </a:cubicBezTo>
                  <a:cubicBezTo>
                    <a:pt x="387" y="1942"/>
                    <a:pt x="1" y="3009"/>
                    <a:pt x="57" y="4134"/>
                  </a:cubicBezTo>
                  <a:cubicBezTo>
                    <a:pt x="114" y="5285"/>
                    <a:pt x="641" y="6380"/>
                    <a:pt x="1505" y="7141"/>
                  </a:cubicBezTo>
                  <a:cubicBezTo>
                    <a:pt x="2277" y="7819"/>
                    <a:pt x="3279" y="8232"/>
                    <a:pt x="4482" y="8367"/>
                  </a:cubicBezTo>
                  <a:cubicBezTo>
                    <a:pt x="4747" y="8398"/>
                    <a:pt x="5016" y="8412"/>
                    <a:pt x="5285" y="8412"/>
                  </a:cubicBezTo>
                  <a:cubicBezTo>
                    <a:pt x="6023" y="8412"/>
                    <a:pt x="6777" y="8303"/>
                    <a:pt x="7530" y="8081"/>
                  </a:cubicBezTo>
                  <a:cubicBezTo>
                    <a:pt x="9080" y="7628"/>
                    <a:pt x="11548" y="6525"/>
                    <a:pt x="14301" y="5055"/>
                  </a:cubicBezTo>
                  <a:cubicBezTo>
                    <a:pt x="16610" y="3821"/>
                    <a:pt x="18736" y="2770"/>
                    <a:pt x="20801" y="1842"/>
                  </a:cubicBezTo>
                  <a:lnTo>
                    <a:pt x="20822" y="1834"/>
                  </a:lnTo>
                  <a:cubicBezTo>
                    <a:pt x="21015" y="1744"/>
                    <a:pt x="21208" y="1657"/>
                    <a:pt x="21409" y="1566"/>
                  </a:cubicBezTo>
                  <a:cubicBezTo>
                    <a:pt x="21514" y="1514"/>
                    <a:pt x="21630" y="1487"/>
                    <a:pt x="21746" y="1487"/>
                  </a:cubicBezTo>
                  <a:cubicBezTo>
                    <a:pt x="21759" y="1487"/>
                    <a:pt x="21772" y="1488"/>
                    <a:pt x="21785" y="1488"/>
                  </a:cubicBezTo>
                  <a:cubicBezTo>
                    <a:pt x="22087" y="1505"/>
                    <a:pt x="22318" y="1766"/>
                    <a:pt x="22299" y="2065"/>
                  </a:cubicBezTo>
                  <a:cubicBezTo>
                    <a:pt x="22293" y="2170"/>
                    <a:pt x="22247" y="2269"/>
                    <a:pt x="22167" y="2338"/>
                  </a:cubicBezTo>
                  <a:cubicBezTo>
                    <a:pt x="22093" y="2403"/>
                    <a:pt x="22004" y="2438"/>
                    <a:pt x="21906" y="2438"/>
                  </a:cubicBezTo>
                  <a:cubicBezTo>
                    <a:pt x="21897" y="2438"/>
                    <a:pt x="21888" y="2438"/>
                    <a:pt x="21880" y="2438"/>
                  </a:cubicBezTo>
                  <a:cubicBezTo>
                    <a:pt x="21875" y="2437"/>
                    <a:pt x="21869" y="2437"/>
                    <a:pt x="21864" y="2437"/>
                  </a:cubicBezTo>
                  <a:cubicBezTo>
                    <a:pt x="21758" y="2437"/>
                    <a:pt x="21670" y="2522"/>
                    <a:pt x="21664" y="2630"/>
                  </a:cubicBezTo>
                  <a:cubicBezTo>
                    <a:pt x="21656" y="2744"/>
                    <a:pt x="21743" y="2840"/>
                    <a:pt x="21856" y="2847"/>
                  </a:cubicBezTo>
                  <a:cubicBezTo>
                    <a:pt x="21870" y="2848"/>
                    <a:pt x="21884" y="2848"/>
                    <a:pt x="21898" y="2848"/>
                  </a:cubicBezTo>
                  <a:cubicBezTo>
                    <a:pt x="22097" y="2848"/>
                    <a:pt x="22289" y="2780"/>
                    <a:pt x="22439" y="2645"/>
                  </a:cubicBezTo>
                  <a:cubicBezTo>
                    <a:pt x="22602" y="2501"/>
                    <a:pt x="22697" y="2305"/>
                    <a:pt x="22710" y="2090"/>
                  </a:cubicBezTo>
                  <a:cubicBezTo>
                    <a:pt x="22740" y="1562"/>
                    <a:pt x="22336" y="1108"/>
                    <a:pt x="21809" y="1078"/>
                  </a:cubicBezTo>
                  <a:cubicBezTo>
                    <a:pt x="21789" y="1077"/>
                    <a:pt x="21768" y="1076"/>
                    <a:pt x="21748" y="1076"/>
                  </a:cubicBezTo>
                  <a:cubicBezTo>
                    <a:pt x="21564" y="1076"/>
                    <a:pt x="21385" y="1117"/>
                    <a:pt x="21231" y="1196"/>
                  </a:cubicBezTo>
                  <a:cubicBezTo>
                    <a:pt x="21046" y="1280"/>
                    <a:pt x="20857" y="1365"/>
                    <a:pt x="20670" y="1452"/>
                  </a:cubicBezTo>
                  <a:cubicBezTo>
                    <a:pt x="20664" y="1455"/>
                    <a:pt x="20659" y="1456"/>
                    <a:pt x="20653" y="1459"/>
                  </a:cubicBezTo>
                  <a:cubicBezTo>
                    <a:pt x="18573" y="2393"/>
                    <a:pt x="16432" y="3450"/>
                    <a:pt x="14108" y="4692"/>
                  </a:cubicBezTo>
                  <a:cubicBezTo>
                    <a:pt x="11379" y="6150"/>
                    <a:pt x="8939" y="7241"/>
                    <a:pt x="7416" y="7687"/>
                  </a:cubicBezTo>
                  <a:cubicBezTo>
                    <a:pt x="6697" y="7898"/>
                    <a:pt x="5982" y="8003"/>
                    <a:pt x="5282" y="8003"/>
                  </a:cubicBezTo>
                  <a:cubicBezTo>
                    <a:pt x="5028" y="8003"/>
                    <a:pt x="4776" y="7989"/>
                    <a:pt x="4527" y="7961"/>
                  </a:cubicBezTo>
                  <a:cubicBezTo>
                    <a:pt x="3394" y="7834"/>
                    <a:pt x="2494" y="7465"/>
                    <a:pt x="1776" y="6834"/>
                  </a:cubicBezTo>
                  <a:cubicBezTo>
                    <a:pt x="995" y="6146"/>
                    <a:pt x="518" y="5156"/>
                    <a:pt x="466" y="4116"/>
                  </a:cubicBezTo>
                  <a:cubicBezTo>
                    <a:pt x="416" y="3103"/>
                    <a:pt x="763" y="2144"/>
                    <a:pt x="1443" y="1415"/>
                  </a:cubicBezTo>
                  <a:cubicBezTo>
                    <a:pt x="2061" y="752"/>
                    <a:pt x="2908" y="413"/>
                    <a:pt x="3748" y="413"/>
                  </a:cubicBezTo>
                  <a:cubicBezTo>
                    <a:pt x="4459" y="413"/>
                    <a:pt x="5166" y="656"/>
                    <a:pt x="5726" y="1150"/>
                  </a:cubicBezTo>
                  <a:cubicBezTo>
                    <a:pt x="6252" y="1615"/>
                    <a:pt x="6570" y="2265"/>
                    <a:pt x="6602" y="2935"/>
                  </a:cubicBezTo>
                  <a:cubicBezTo>
                    <a:pt x="6628" y="3518"/>
                    <a:pt x="6431" y="4069"/>
                    <a:pt x="6041" y="4484"/>
                  </a:cubicBezTo>
                  <a:cubicBezTo>
                    <a:pt x="5649" y="4904"/>
                    <a:pt x="5085" y="5121"/>
                    <a:pt x="4532" y="5121"/>
                  </a:cubicBezTo>
                  <a:cubicBezTo>
                    <a:pt x="4079" y="5121"/>
                    <a:pt x="3633" y="4975"/>
                    <a:pt x="3296" y="4677"/>
                  </a:cubicBezTo>
                  <a:cubicBezTo>
                    <a:pt x="3139" y="4539"/>
                    <a:pt x="3016" y="4372"/>
                    <a:pt x="2932" y="4182"/>
                  </a:cubicBezTo>
                  <a:cubicBezTo>
                    <a:pt x="2898" y="4106"/>
                    <a:pt x="2823" y="4061"/>
                    <a:pt x="2745" y="4061"/>
                  </a:cubicBezTo>
                  <a:cubicBezTo>
                    <a:pt x="2717" y="4061"/>
                    <a:pt x="2689" y="4066"/>
                    <a:pt x="2662" y="4078"/>
                  </a:cubicBezTo>
                  <a:cubicBezTo>
                    <a:pt x="2558" y="4125"/>
                    <a:pt x="2512" y="4246"/>
                    <a:pt x="2558" y="4350"/>
                  </a:cubicBezTo>
                  <a:cubicBezTo>
                    <a:pt x="2667" y="4593"/>
                    <a:pt x="2824" y="4808"/>
                    <a:pt x="3025" y="4984"/>
                  </a:cubicBezTo>
                  <a:cubicBezTo>
                    <a:pt x="3436" y="5348"/>
                    <a:pt x="3980" y="5526"/>
                    <a:pt x="4531" y="5526"/>
                  </a:cubicBezTo>
                  <a:cubicBezTo>
                    <a:pt x="5196" y="5526"/>
                    <a:pt x="5872" y="5268"/>
                    <a:pt x="6342" y="4765"/>
                  </a:cubicBezTo>
                  <a:cubicBezTo>
                    <a:pt x="6806" y="4267"/>
                    <a:pt x="7043" y="3611"/>
                    <a:pt x="7011" y="2915"/>
                  </a:cubicBezTo>
                  <a:cubicBezTo>
                    <a:pt x="6975" y="2135"/>
                    <a:pt x="6606" y="1377"/>
                    <a:pt x="5998" y="841"/>
                  </a:cubicBezTo>
                  <a:cubicBezTo>
                    <a:pt x="5362" y="278"/>
                    <a:pt x="4559" y="1"/>
                    <a:pt x="3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1"/>
            <p:cNvSpPr/>
            <p:nvPr/>
          </p:nvSpPr>
          <p:spPr>
            <a:xfrm>
              <a:off x="3195524" y="4793757"/>
              <a:ext cx="96249" cy="63420"/>
            </a:xfrm>
            <a:custGeom>
              <a:avLst/>
              <a:gdLst/>
              <a:ahLst/>
              <a:cxnLst/>
              <a:rect l="l" t="t" r="r" b="b"/>
              <a:pathLst>
                <a:path w="1979" h="1304" extrusionOk="0">
                  <a:moveTo>
                    <a:pt x="990" y="1"/>
                  </a:moveTo>
                  <a:cubicBezTo>
                    <a:pt x="844" y="1"/>
                    <a:pt x="695" y="34"/>
                    <a:pt x="556" y="105"/>
                  </a:cubicBezTo>
                  <a:cubicBezTo>
                    <a:pt x="159" y="308"/>
                    <a:pt x="0" y="796"/>
                    <a:pt x="204" y="1191"/>
                  </a:cubicBezTo>
                  <a:cubicBezTo>
                    <a:pt x="239" y="1263"/>
                    <a:pt x="312" y="1303"/>
                    <a:pt x="386" y="1303"/>
                  </a:cubicBezTo>
                  <a:cubicBezTo>
                    <a:pt x="418" y="1303"/>
                    <a:pt x="451" y="1297"/>
                    <a:pt x="480" y="1282"/>
                  </a:cubicBezTo>
                  <a:cubicBezTo>
                    <a:pt x="581" y="1231"/>
                    <a:pt x="621" y="1106"/>
                    <a:pt x="569" y="1006"/>
                  </a:cubicBezTo>
                  <a:cubicBezTo>
                    <a:pt x="469" y="811"/>
                    <a:pt x="547" y="572"/>
                    <a:pt x="742" y="472"/>
                  </a:cubicBezTo>
                  <a:cubicBezTo>
                    <a:pt x="819" y="432"/>
                    <a:pt x="904" y="412"/>
                    <a:pt x="989" y="412"/>
                  </a:cubicBezTo>
                  <a:cubicBezTo>
                    <a:pt x="1046" y="412"/>
                    <a:pt x="1103" y="421"/>
                    <a:pt x="1158" y="439"/>
                  </a:cubicBezTo>
                  <a:cubicBezTo>
                    <a:pt x="1297" y="483"/>
                    <a:pt x="1412" y="581"/>
                    <a:pt x="1476" y="711"/>
                  </a:cubicBezTo>
                  <a:cubicBezTo>
                    <a:pt x="1537" y="826"/>
                    <a:pt x="1564" y="957"/>
                    <a:pt x="1557" y="1085"/>
                  </a:cubicBezTo>
                  <a:cubicBezTo>
                    <a:pt x="1549" y="1198"/>
                    <a:pt x="1636" y="1294"/>
                    <a:pt x="1749" y="1301"/>
                  </a:cubicBezTo>
                  <a:cubicBezTo>
                    <a:pt x="1754" y="1301"/>
                    <a:pt x="1759" y="1302"/>
                    <a:pt x="1763" y="1302"/>
                  </a:cubicBezTo>
                  <a:cubicBezTo>
                    <a:pt x="1868" y="1302"/>
                    <a:pt x="1960" y="1217"/>
                    <a:pt x="1966" y="1109"/>
                  </a:cubicBezTo>
                  <a:cubicBezTo>
                    <a:pt x="1979" y="906"/>
                    <a:pt x="1935" y="704"/>
                    <a:pt x="1843" y="523"/>
                  </a:cubicBezTo>
                  <a:cubicBezTo>
                    <a:pt x="1675" y="191"/>
                    <a:pt x="1338"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1"/>
            <p:cNvSpPr/>
            <p:nvPr/>
          </p:nvSpPr>
          <p:spPr>
            <a:xfrm>
              <a:off x="5295800" y="4920209"/>
              <a:ext cx="41194" cy="40027"/>
            </a:xfrm>
            <a:custGeom>
              <a:avLst/>
              <a:gdLst/>
              <a:ahLst/>
              <a:cxnLst/>
              <a:rect l="l" t="t" r="r" b="b"/>
              <a:pathLst>
                <a:path w="847" h="823" extrusionOk="0">
                  <a:moveTo>
                    <a:pt x="424" y="1"/>
                  </a:moveTo>
                  <a:cubicBezTo>
                    <a:pt x="209" y="1"/>
                    <a:pt x="28" y="168"/>
                    <a:pt x="14" y="386"/>
                  </a:cubicBezTo>
                  <a:cubicBezTo>
                    <a:pt x="0" y="612"/>
                    <a:pt x="172" y="807"/>
                    <a:pt x="398" y="822"/>
                  </a:cubicBezTo>
                  <a:cubicBezTo>
                    <a:pt x="407" y="822"/>
                    <a:pt x="415" y="822"/>
                    <a:pt x="423" y="822"/>
                  </a:cubicBezTo>
                  <a:cubicBezTo>
                    <a:pt x="639" y="822"/>
                    <a:pt x="819" y="654"/>
                    <a:pt x="833" y="437"/>
                  </a:cubicBezTo>
                  <a:cubicBezTo>
                    <a:pt x="847" y="210"/>
                    <a:pt x="676" y="16"/>
                    <a:pt x="449" y="2"/>
                  </a:cubicBezTo>
                  <a:cubicBezTo>
                    <a:pt x="440" y="1"/>
                    <a:pt x="432" y="1"/>
                    <a:pt x="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1"/>
            <p:cNvSpPr/>
            <p:nvPr/>
          </p:nvSpPr>
          <p:spPr>
            <a:xfrm>
              <a:off x="4353584" y="4738264"/>
              <a:ext cx="1105960" cy="409215"/>
            </a:xfrm>
            <a:custGeom>
              <a:avLst/>
              <a:gdLst/>
              <a:ahLst/>
              <a:cxnLst/>
              <a:rect l="l" t="t" r="r" b="b"/>
              <a:pathLst>
                <a:path w="22740" h="8414" extrusionOk="0">
                  <a:moveTo>
                    <a:pt x="18991" y="0"/>
                  </a:moveTo>
                  <a:cubicBezTo>
                    <a:pt x="18183" y="0"/>
                    <a:pt x="17379" y="277"/>
                    <a:pt x="16742" y="841"/>
                  </a:cubicBezTo>
                  <a:cubicBezTo>
                    <a:pt x="16136" y="1378"/>
                    <a:pt x="15764" y="2136"/>
                    <a:pt x="15728" y="2915"/>
                  </a:cubicBezTo>
                  <a:cubicBezTo>
                    <a:pt x="15695" y="3612"/>
                    <a:pt x="15932" y="4267"/>
                    <a:pt x="16398" y="4765"/>
                  </a:cubicBezTo>
                  <a:cubicBezTo>
                    <a:pt x="16869" y="5268"/>
                    <a:pt x="17546" y="5526"/>
                    <a:pt x="18210" y="5526"/>
                  </a:cubicBezTo>
                  <a:cubicBezTo>
                    <a:pt x="18761" y="5526"/>
                    <a:pt x="19304" y="5349"/>
                    <a:pt x="19715" y="4984"/>
                  </a:cubicBezTo>
                  <a:cubicBezTo>
                    <a:pt x="19917" y="4806"/>
                    <a:pt x="20073" y="4593"/>
                    <a:pt x="20182" y="4350"/>
                  </a:cubicBezTo>
                  <a:cubicBezTo>
                    <a:pt x="20229" y="4246"/>
                    <a:pt x="20182" y="4124"/>
                    <a:pt x="20079" y="4078"/>
                  </a:cubicBezTo>
                  <a:cubicBezTo>
                    <a:pt x="20052" y="4066"/>
                    <a:pt x="20023" y="4060"/>
                    <a:pt x="19995" y="4060"/>
                  </a:cubicBezTo>
                  <a:cubicBezTo>
                    <a:pt x="19917" y="4060"/>
                    <a:pt x="19842" y="4106"/>
                    <a:pt x="19807" y="4182"/>
                  </a:cubicBezTo>
                  <a:cubicBezTo>
                    <a:pt x="19723" y="4372"/>
                    <a:pt x="19600" y="4538"/>
                    <a:pt x="19444" y="4677"/>
                  </a:cubicBezTo>
                  <a:cubicBezTo>
                    <a:pt x="19107" y="4974"/>
                    <a:pt x="18661" y="5120"/>
                    <a:pt x="18208" y="5120"/>
                  </a:cubicBezTo>
                  <a:cubicBezTo>
                    <a:pt x="17655" y="5120"/>
                    <a:pt x="17091" y="4904"/>
                    <a:pt x="16698" y="4484"/>
                  </a:cubicBezTo>
                  <a:cubicBezTo>
                    <a:pt x="16310" y="4068"/>
                    <a:pt x="16110" y="3519"/>
                    <a:pt x="16138" y="2935"/>
                  </a:cubicBezTo>
                  <a:cubicBezTo>
                    <a:pt x="16169" y="2265"/>
                    <a:pt x="16489" y="1613"/>
                    <a:pt x="17013" y="1149"/>
                  </a:cubicBezTo>
                  <a:cubicBezTo>
                    <a:pt x="17573" y="655"/>
                    <a:pt x="18279" y="412"/>
                    <a:pt x="18990" y="412"/>
                  </a:cubicBezTo>
                  <a:cubicBezTo>
                    <a:pt x="19832" y="412"/>
                    <a:pt x="20679" y="751"/>
                    <a:pt x="21298" y="1415"/>
                  </a:cubicBezTo>
                  <a:cubicBezTo>
                    <a:pt x="21977" y="2143"/>
                    <a:pt x="22324" y="3104"/>
                    <a:pt x="22273" y="4117"/>
                  </a:cubicBezTo>
                  <a:cubicBezTo>
                    <a:pt x="22222" y="5156"/>
                    <a:pt x="21744" y="6147"/>
                    <a:pt x="20964" y="6834"/>
                  </a:cubicBezTo>
                  <a:cubicBezTo>
                    <a:pt x="20247" y="7465"/>
                    <a:pt x="19348" y="7834"/>
                    <a:pt x="18212" y="7960"/>
                  </a:cubicBezTo>
                  <a:cubicBezTo>
                    <a:pt x="17962" y="7988"/>
                    <a:pt x="17710" y="8002"/>
                    <a:pt x="17455" y="8002"/>
                  </a:cubicBezTo>
                  <a:cubicBezTo>
                    <a:pt x="16757" y="8002"/>
                    <a:pt x="16043" y="7897"/>
                    <a:pt x="15325" y="7686"/>
                  </a:cubicBezTo>
                  <a:cubicBezTo>
                    <a:pt x="13799" y="7241"/>
                    <a:pt x="11360" y="6148"/>
                    <a:pt x="8632" y="4692"/>
                  </a:cubicBezTo>
                  <a:cubicBezTo>
                    <a:pt x="6307" y="3451"/>
                    <a:pt x="4165" y="2393"/>
                    <a:pt x="2086" y="1459"/>
                  </a:cubicBezTo>
                  <a:cubicBezTo>
                    <a:pt x="2081" y="1456"/>
                    <a:pt x="2075" y="1453"/>
                    <a:pt x="2070" y="1451"/>
                  </a:cubicBezTo>
                  <a:cubicBezTo>
                    <a:pt x="1883" y="1365"/>
                    <a:pt x="1695" y="1280"/>
                    <a:pt x="1516" y="1200"/>
                  </a:cubicBezTo>
                  <a:cubicBezTo>
                    <a:pt x="1352" y="1116"/>
                    <a:pt x="1170" y="1075"/>
                    <a:pt x="986" y="1075"/>
                  </a:cubicBezTo>
                  <a:cubicBezTo>
                    <a:pt x="968" y="1075"/>
                    <a:pt x="949" y="1076"/>
                    <a:pt x="931" y="1076"/>
                  </a:cubicBezTo>
                  <a:cubicBezTo>
                    <a:pt x="405" y="1108"/>
                    <a:pt x="1" y="1562"/>
                    <a:pt x="32" y="2089"/>
                  </a:cubicBezTo>
                  <a:cubicBezTo>
                    <a:pt x="44" y="2303"/>
                    <a:pt x="140" y="2501"/>
                    <a:pt x="301" y="2644"/>
                  </a:cubicBezTo>
                  <a:cubicBezTo>
                    <a:pt x="451" y="2778"/>
                    <a:pt x="642" y="2848"/>
                    <a:pt x="840" y="2848"/>
                  </a:cubicBezTo>
                  <a:cubicBezTo>
                    <a:pt x="855" y="2848"/>
                    <a:pt x="869" y="2848"/>
                    <a:pt x="884" y="2847"/>
                  </a:cubicBezTo>
                  <a:cubicBezTo>
                    <a:pt x="998" y="2841"/>
                    <a:pt x="1084" y="2743"/>
                    <a:pt x="1078" y="2630"/>
                  </a:cubicBezTo>
                  <a:cubicBezTo>
                    <a:pt x="1072" y="2522"/>
                    <a:pt x="982" y="2437"/>
                    <a:pt x="876" y="2437"/>
                  </a:cubicBezTo>
                  <a:cubicBezTo>
                    <a:pt x="871" y="2437"/>
                    <a:pt x="866" y="2437"/>
                    <a:pt x="861" y="2438"/>
                  </a:cubicBezTo>
                  <a:cubicBezTo>
                    <a:pt x="852" y="2438"/>
                    <a:pt x="844" y="2438"/>
                    <a:pt x="836" y="2438"/>
                  </a:cubicBezTo>
                  <a:cubicBezTo>
                    <a:pt x="739" y="2438"/>
                    <a:pt x="648" y="2402"/>
                    <a:pt x="574" y="2338"/>
                  </a:cubicBezTo>
                  <a:cubicBezTo>
                    <a:pt x="496" y="2268"/>
                    <a:pt x="448" y="2171"/>
                    <a:pt x="442" y="2065"/>
                  </a:cubicBezTo>
                  <a:cubicBezTo>
                    <a:pt x="424" y="1764"/>
                    <a:pt x="655" y="1506"/>
                    <a:pt x="956" y="1488"/>
                  </a:cubicBezTo>
                  <a:cubicBezTo>
                    <a:pt x="971" y="1487"/>
                    <a:pt x="987" y="1486"/>
                    <a:pt x="1002" y="1486"/>
                  </a:cubicBezTo>
                  <a:cubicBezTo>
                    <a:pt x="1115" y="1486"/>
                    <a:pt x="1231" y="1515"/>
                    <a:pt x="1340" y="1571"/>
                  </a:cubicBezTo>
                  <a:cubicBezTo>
                    <a:pt x="1533" y="1657"/>
                    <a:pt x="1725" y="1744"/>
                    <a:pt x="1918" y="1834"/>
                  </a:cubicBezTo>
                  <a:lnTo>
                    <a:pt x="1939" y="1841"/>
                  </a:lnTo>
                  <a:cubicBezTo>
                    <a:pt x="4003" y="2769"/>
                    <a:pt x="6132" y="3820"/>
                    <a:pt x="8441" y="5055"/>
                  </a:cubicBezTo>
                  <a:cubicBezTo>
                    <a:pt x="11193" y="6523"/>
                    <a:pt x="13661" y="7627"/>
                    <a:pt x="15212" y="8081"/>
                  </a:cubicBezTo>
                  <a:cubicBezTo>
                    <a:pt x="15968" y="8301"/>
                    <a:pt x="16719" y="8413"/>
                    <a:pt x="17457" y="8413"/>
                  </a:cubicBezTo>
                  <a:cubicBezTo>
                    <a:pt x="17728" y="8413"/>
                    <a:pt x="17997" y="8400"/>
                    <a:pt x="18258" y="8368"/>
                  </a:cubicBezTo>
                  <a:cubicBezTo>
                    <a:pt x="19463" y="8233"/>
                    <a:pt x="20464" y="7819"/>
                    <a:pt x="21235" y="7142"/>
                  </a:cubicBezTo>
                  <a:cubicBezTo>
                    <a:pt x="22099" y="6381"/>
                    <a:pt x="22625" y="5286"/>
                    <a:pt x="22684" y="4135"/>
                  </a:cubicBezTo>
                  <a:cubicBezTo>
                    <a:pt x="22740" y="3009"/>
                    <a:pt x="22354" y="1943"/>
                    <a:pt x="21599" y="1132"/>
                  </a:cubicBezTo>
                  <a:cubicBezTo>
                    <a:pt x="20900" y="383"/>
                    <a:pt x="19942" y="0"/>
                    <a:pt x="18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1"/>
            <p:cNvSpPr/>
            <p:nvPr/>
          </p:nvSpPr>
          <p:spPr>
            <a:xfrm>
              <a:off x="5422301" y="4793757"/>
              <a:ext cx="96200" cy="63420"/>
            </a:xfrm>
            <a:custGeom>
              <a:avLst/>
              <a:gdLst/>
              <a:ahLst/>
              <a:cxnLst/>
              <a:rect l="l" t="t" r="r" b="b"/>
              <a:pathLst>
                <a:path w="1978" h="1304" extrusionOk="0">
                  <a:moveTo>
                    <a:pt x="990" y="1"/>
                  </a:moveTo>
                  <a:cubicBezTo>
                    <a:pt x="642" y="1"/>
                    <a:pt x="305" y="191"/>
                    <a:pt x="136" y="522"/>
                  </a:cubicBezTo>
                  <a:cubicBezTo>
                    <a:pt x="43" y="702"/>
                    <a:pt x="1" y="905"/>
                    <a:pt x="12" y="1108"/>
                  </a:cubicBezTo>
                  <a:cubicBezTo>
                    <a:pt x="17" y="1217"/>
                    <a:pt x="102" y="1300"/>
                    <a:pt x="218" y="1300"/>
                  </a:cubicBezTo>
                  <a:cubicBezTo>
                    <a:pt x="221" y="1300"/>
                    <a:pt x="225" y="1300"/>
                    <a:pt x="229" y="1300"/>
                  </a:cubicBezTo>
                  <a:cubicBezTo>
                    <a:pt x="342" y="1294"/>
                    <a:pt x="429" y="1197"/>
                    <a:pt x="421" y="1084"/>
                  </a:cubicBezTo>
                  <a:cubicBezTo>
                    <a:pt x="414" y="955"/>
                    <a:pt x="441" y="825"/>
                    <a:pt x="502" y="709"/>
                  </a:cubicBezTo>
                  <a:cubicBezTo>
                    <a:pt x="569" y="579"/>
                    <a:pt x="682" y="482"/>
                    <a:pt x="820" y="438"/>
                  </a:cubicBezTo>
                  <a:cubicBezTo>
                    <a:pt x="875" y="420"/>
                    <a:pt x="932" y="411"/>
                    <a:pt x="989" y="411"/>
                  </a:cubicBezTo>
                  <a:cubicBezTo>
                    <a:pt x="1074" y="411"/>
                    <a:pt x="1159" y="431"/>
                    <a:pt x="1236" y="471"/>
                  </a:cubicBezTo>
                  <a:cubicBezTo>
                    <a:pt x="1431" y="571"/>
                    <a:pt x="1508" y="810"/>
                    <a:pt x="1409" y="1004"/>
                  </a:cubicBezTo>
                  <a:cubicBezTo>
                    <a:pt x="1357" y="1106"/>
                    <a:pt x="1397" y="1229"/>
                    <a:pt x="1498" y="1281"/>
                  </a:cubicBezTo>
                  <a:cubicBezTo>
                    <a:pt x="1528" y="1297"/>
                    <a:pt x="1561" y="1303"/>
                    <a:pt x="1592" y="1303"/>
                  </a:cubicBezTo>
                  <a:cubicBezTo>
                    <a:pt x="1666" y="1303"/>
                    <a:pt x="1739" y="1263"/>
                    <a:pt x="1777" y="1191"/>
                  </a:cubicBezTo>
                  <a:cubicBezTo>
                    <a:pt x="1978" y="794"/>
                    <a:pt x="1819" y="308"/>
                    <a:pt x="1424" y="105"/>
                  </a:cubicBezTo>
                  <a:cubicBezTo>
                    <a:pt x="1285" y="34"/>
                    <a:pt x="1136"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1"/>
            <p:cNvSpPr/>
            <p:nvPr/>
          </p:nvSpPr>
          <p:spPr>
            <a:xfrm>
              <a:off x="4621031" y="4819339"/>
              <a:ext cx="56076" cy="36817"/>
            </a:xfrm>
            <a:custGeom>
              <a:avLst/>
              <a:gdLst/>
              <a:ahLst/>
              <a:cxnLst/>
              <a:rect l="l" t="t" r="r" b="b"/>
              <a:pathLst>
                <a:path w="1153" h="757" extrusionOk="0">
                  <a:moveTo>
                    <a:pt x="235" y="1"/>
                  </a:moveTo>
                  <a:cubicBezTo>
                    <a:pt x="160" y="1"/>
                    <a:pt x="87" y="43"/>
                    <a:pt x="51" y="114"/>
                  </a:cubicBezTo>
                  <a:cubicBezTo>
                    <a:pt x="1" y="217"/>
                    <a:pt x="42" y="340"/>
                    <a:pt x="143" y="390"/>
                  </a:cubicBezTo>
                  <a:cubicBezTo>
                    <a:pt x="370" y="503"/>
                    <a:pt x="598" y="617"/>
                    <a:pt x="825" y="734"/>
                  </a:cubicBezTo>
                  <a:cubicBezTo>
                    <a:pt x="855" y="749"/>
                    <a:pt x="886" y="756"/>
                    <a:pt x="918" y="756"/>
                  </a:cubicBezTo>
                  <a:cubicBezTo>
                    <a:pt x="993" y="756"/>
                    <a:pt x="1065" y="716"/>
                    <a:pt x="1100" y="644"/>
                  </a:cubicBezTo>
                  <a:cubicBezTo>
                    <a:pt x="1153" y="542"/>
                    <a:pt x="1111" y="419"/>
                    <a:pt x="1011" y="368"/>
                  </a:cubicBezTo>
                  <a:cubicBezTo>
                    <a:pt x="782" y="249"/>
                    <a:pt x="554" y="135"/>
                    <a:pt x="326" y="22"/>
                  </a:cubicBezTo>
                  <a:cubicBezTo>
                    <a:pt x="297" y="8"/>
                    <a:pt x="266"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1"/>
            <p:cNvSpPr/>
            <p:nvPr/>
          </p:nvSpPr>
          <p:spPr>
            <a:xfrm>
              <a:off x="4698605" y="4858880"/>
              <a:ext cx="556773" cy="215648"/>
            </a:xfrm>
            <a:custGeom>
              <a:avLst/>
              <a:gdLst/>
              <a:ahLst/>
              <a:cxnLst/>
              <a:rect l="l" t="t" r="r" b="b"/>
              <a:pathLst>
                <a:path w="11448" h="4434" extrusionOk="0">
                  <a:moveTo>
                    <a:pt x="234" y="1"/>
                  </a:moveTo>
                  <a:cubicBezTo>
                    <a:pt x="160" y="1"/>
                    <a:pt x="89" y="42"/>
                    <a:pt x="52" y="112"/>
                  </a:cubicBezTo>
                  <a:cubicBezTo>
                    <a:pt x="1" y="213"/>
                    <a:pt x="40" y="338"/>
                    <a:pt x="140" y="389"/>
                  </a:cubicBezTo>
                  <a:cubicBezTo>
                    <a:pt x="637" y="645"/>
                    <a:pt x="933" y="803"/>
                    <a:pt x="1441" y="1074"/>
                  </a:cubicBezTo>
                  <a:cubicBezTo>
                    <a:pt x="4193" y="2543"/>
                    <a:pt x="6660" y="3648"/>
                    <a:pt x="8211" y="4101"/>
                  </a:cubicBezTo>
                  <a:cubicBezTo>
                    <a:pt x="8968" y="4323"/>
                    <a:pt x="9719" y="4433"/>
                    <a:pt x="10457" y="4433"/>
                  </a:cubicBezTo>
                  <a:cubicBezTo>
                    <a:pt x="10727" y="4433"/>
                    <a:pt x="10995" y="4418"/>
                    <a:pt x="11258" y="4389"/>
                  </a:cubicBezTo>
                  <a:cubicBezTo>
                    <a:pt x="11367" y="4376"/>
                    <a:pt x="11447" y="4277"/>
                    <a:pt x="11440" y="4168"/>
                  </a:cubicBezTo>
                  <a:cubicBezTo>
                    <a:pt x="11437" y="4113"/>
                    <a:pt x="11412" y="4062"/>
                    <a:pt x="11370" y="4025"/>
                  </a:cubicBezTo>
                  <a:cubicBezTo>
                    <a:pt x="11334" y="3993"/>
                    <a:pt x="11290" y="3975"/>
                    <a:pt x="11239" y="3975"/>
                  </a:cubicBezTo>
                  <a:cubicBezTo>
                    <a:pt x="11233" y="3975"/>
                    <a:pt x="11226" y="3975"/>
                    <a:pt x="11219" y="3976"/>
                  </a:cubicBezTo>
                  <a:cubicBezTo>
                    <a:pt x="11127" y="3983"/>
                    <a:pt x="11035" y="3987"/>
                    <a:pt x="10943" y="3987"/>
                  </a:cubicBezTo>
                  <a:cubicBezTo>
                    <a:pt x="10008" y="3987"/>
                    <a:pt x="9076" y="3604"/>
                    <a:pt x="8464" y="2950"/>
                  </a:cubicBezTo>
                  <a:cubicBezTo>
                    <a:pt x="7840" y="2284"/>
                    <a:pt x="7516" y="1401"/>
                    <a:pt x="7550" y="466"/>
                  </a:cubicBezTo>
                  <a:cubicBezTo>
                    <a:pt x="7554" y="352"/>
                    <a:pt x="7466" y="257"/>
                    <a:pt x="7353" y="254"/>
                  </a:cubicBezTo>
                  <a:cubicBezTo>
                    <a:pt x="7347" y="253"/>
                    <a:pt x="7342" y="253"/>
                    <a:pt x="7336" y="253"/>
                  </a:cubicBezTo>
                  <a:cubicBezTo>
                    <a:pt x="7232" y="253"/>
                    <a:pt x="7145" y="343"/>
                    <a:pt x="7140" y="451"/>
                  </a:cubicBezTo>
                  <a:cubicBezTo>
                    <a:pt x="7102" y="1495"/>
                    <a:pt x="7466" y="2482"/>
                    <a:pt x="8165" y="3230"/>
                  </a:cubicBezTo>
                  <a:cubicBezTo>
                    <a:pt x="8397" y="3478"/>
                    <a:pt x="8671" y="3693"/>
                    <a:pt x="8971" y="3867"/>
                  </a:cubicBezTo>
                  <a:cubicBezTo>
                    <a:pt x="8756" y="3824"/>
                    <a:pt x="8540" y="3769"/>
                    <a:pt x="8326" y="3706"/>
                  </a:cubicBezTo>
                  <a:cubicBezTo>
                    <a:pt x="6800" y="3260"/>
                    <a:pt x="4362" y="2170"/>
                    <a:pt x="1633" y="712"/>
                  </a:cubicBezTo>
                  <a:cubicBezTo>
                    <a:pt x="1124" y="440"/>
                    <a:pt x="827" y="282"/>
                    <a:pt x="329" y="25"/>
                  </a:cubicBezTo>
                  <a:cubicBezTo>
                    <a:pt x="299" y="8"/>
                    <a:pt x="266"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1"/>
            <p:cNvSpPr/>
            <p:nvPr/>
          </p:nvSpPr>
          <p:spPr>
            <a:xfrm>
              <a:off x="4043679" y="4848131"/>
              <a:ext cx="622917" cy="300516"/>
            </a:xfrm>
            <a:custGeom>
              <a:avLst/>
              <a:gdLst/>
              <a:ahLst/>
              <a:cxnLst/>
              <a:rect l="l" t="t" r="r" b="b"/>
              <a:pathLst>
                <a:path w="12808" h="6179" extrusionOk="0">
                  <a:moveTo>
                    <a:pt x="8934" y="0"/>
                  </a:moveTo>
                  <a:cubicBezTo>
                    <a:pt x="8027" y="0"/>
                    <a:pt x="7121" y="323"/>
                    <a:pt x="6404" y="969"/>
                  </a:cubicBezTo>
                  <a:cubicBezTo>
                    <a:pt x="5686" y="324"/>
                    <a:pt x="4780" y="1"/>
                    <a:pt x="3873" y="1"/>
                  </a:cubicBezTo>
                  <a:cubicBezTo>
                    <a:pt x="2904" y="1"/>
                    <a:pt x="1935" y="370"/>
                    <a:pt x="1197" y="1108"/>
                  </a:cubicBezTo>
                  <a:cubicBezTo>
                    <a:pt x="0" y="2306"/>
                    <a:pt x="0" y="4252"/>
                    <a:pt x="1197" y="5448"/>
                  </a:cubicBezTo>
                  <a:cubicBezTo>
                    <a:pt x="1683" y="5935"/>
                    <a:pt x="2322" y="6178"/>
                    <a:pt x="2962" y="6178"/>
                  </a:cubicBezTo>
                  <a:cubicBezTo>
                    <a:pt x="3601" y="6178"/>
                    <a:pt x="4240" y="5935"/>
                    <a:pt x="4726" y="5448"/>
                  </a:cubicBezTo>
                  <a:cubicBezTo>
                    <a:pt x="5111" y="5063"/>
                    <a:pt x="5324" y="4553"/>
                    <a:pt x="5324" y="4007"/>
                  </a:cubicBezTo>
                  <a:cubicBezTo>
                    <a:pt x="5324" y="3462"/>
                    <a:pt x="5111" y="2950"/>
                    <a:pt x="4726" y="2566"/>
                  </a:cubicBezTo>
                  <a:cubicBezTo>
                    <a:pt x="4412" y="2250"/>
                    <a:pt x="3992" y="2076"/>
                    <a:pt x="3545" y="2076"/>
                  </a:cubicBezTo>
                  <a:cubicBezTo>
                    <a:pt x="3099" y="2076"/>
                    <a:pt x="2680" y="2250"/>
                    <a:pt x="2364" y="2566"/>
                  </a:cubicBezTo>
                  <a:cubicBezTo>
                    <a:pt x="2222" y="2707"/>
                    <a:pt x="2116" y="2874"/>
                    <a:pt x="2047" y="3060"/>
                  </a:cubicBezTo>
                  <a:lnTo>
                    <a:pt x="2431" y="3203"/>
                  </a:lnTo>
                  <a:cubicBezTo>
                    <a:pt x="2478" y="3073"/>
                    <a:pt x="2554" y="2957"/>
                    <a:pt x="2653" y="2858"/>
                  </a:cubicBezTo>
                  <a:cubicBezTo>
                    <a:pt x="2892" y="2620"/>
                    <a:pt x="3209" y="2489"/>
                    <a:pt x="3545" y="2489"/>
                  </a:cubicBezTo>
                  <a:cubicBezTo>
                    <a:pt x="3882" y="2489"/>
                    <a:pt x="4200" y="2620"/>
                    <a:pt x="4437" y="2858"/>
                  </a:cubicBezTo>
                  <a:cubicBezTo>
                    <a:pt x="4744" y="3166"/>
                    <a:pt x="4914" y="3574"/>
                    <a:pt x="4914" y="4008"/>
                  </a:cubicBezTo>
                  <a:cubicBezTo>
                    <a:pt x="4914" y="4443"/>
                    <a:pt x="4744" y="4851"/>
                    <a:pt x="4437" y="5159"/>
                  </a:cubicBezTo>
                  <a:cubicBezTo>
                    <a:pt x="4043" y="5554"/>
                    <a:pt x="3520" y="5769"/>
                    <a:pt x="2963" y="5769"/>
                  </a:cubicBezTo>
                  <a:cubicBezTo>
                    <a:pt x="2405" y="5769"/>
                    <a:pt x="1881" y="5554"/>
                    <a:pt x="1488" y="5159"/>
                  </a:cubicBezTo>
                  <a:cubicBezTo>
                    <a:pt x="452" y="4123"/>
                    <a:pt x="452" y="2437"/>
                    <a:pt x="1488" y="1400"/>
                  </a:cubicBezTo>
                  <a:cubicBezTo>
                    <a:pt x="2145" y="742"/>
                    <a:pt x="3009" y="413"/>
                    <a:pt x="3873" y="413"/>
                  </a:cubicBezTo>
                  <a:cubicBezTo>
                    <a:pt x="4737" y="413"/>
                    <a:pt x="5601" y="742"/>
                    <a:pt x="6259" y="1400"/>
                  </a:cubicBezTo>
                  <a:lnTo>
                    <a:pt x="6404" y="1545"/>
                  </a:lnTo>
                  <a:lnTo>
                    <a:pt x="6549" y="1400"/>
                  </a:lnTo>
                  <a:cubicBezTo>
                    <a:pt x="7207" y="742"/>
                    <a:pt x="8071" y="413"/>
                    <a:pt x="8935" y="413"/>
                  </a:cubicBezTo>
                  <a:cubicBezTo>
                    <a:pt x="9799" y="413"/>
                    <a:pt x="10663" y="742"/>
                    <a:pt x="11320" y="1400"/>
                  </a:cubicBezTo>
                  <a:cubicBezTo>
                    <a:pt x="12357" y="2435"/>
                    <a:pt x="12357" y="4123"/>
                    <a:pt x="11320" y="5159"/>
                  </a:cubicBezTo>
                  <a:cubicBezTo>
                    <a:pt x="10927" y="5554"/>
                    <a:pt x="10402" y="5769"/>
                    <a:pt x="9846" y="5769"/>
                  </a:cubicBezTo>
                  <a:cubicBezTo>
                    <a:pt x="9288" y="5769"/>
                    <a:pt x="8765" y="5554"/>
                    <a:pt x="8371" y="5159"/>
                  </a:cubicBezTo>
                  <a:cubicBezTo>
                    <a:pt x="7736" y="4525"/>
                    <a:pt x="7736" y="3492"/>
                    <a:pt x="8371" y="2858"/>
                  </a:cubicBezTo>
                  <a:cubicBezTo>
                    <a:pt x="8610" y="2620"/>
                    <a:pt x="8926" y="2489"/>
                    <a:pt x="9263" y="2489"/>
                  </a:cubicBezTo>
                  <a:cubicBezTo>
                    <a:pt x="9600" y="2489"/>
                    <a:pt x="9917" y="2620"/>
                    <a:pt x="10155" y="2858"/>
                  </a:cubicBezTo>
                  <a:cubicBezTo>
                    <a:pt x="10255" y="2957"/>
                    <a:pt x="10328" y="3073"/>
                    <a:pt x="10378" y="3203"/>
                  </a:cubicBezTo>
                  <a:lnTo>
                    <a:pt x="10761" y="3060"/>
                  </a:lnTo>
                  <a:cubicBezTo>
                    <a:pt x="10692" y="2873"/>
                    <a:pt x="10586" y="2707"/>
                    <a:pt x="10445" y="2565"/>
                  </a:cubicBezTo>
                  <a:cubicBezTo>
                    <a:pt x="10129" y="2250"/>
                    <a:pt x="9709" y="2076"/>
                    <a:pt x="9263" y="2076"/>
                  </a:cubicBezTo>
                  <a:cubicBezTo>
                    <a:pt x="8815" y="2076"/>
                    <a:pt x="8396" y="2250"/>
                    <a:pt x="8080" y="2565"/>
                  </a:cubicBezTo>
                  <a:cubicBezTo>
                    <a:pt x="7286" y="3361"/>
                    <a:pt x="7286" y="4654"/>
                    <a:pt x="8080" y="5448"/>
                  </a:cubicBezTo>
                  <a:cubicBezTo>
                    <a:pt x="8567" y="5935"/>
                    <a:pt x="9207" y="6179"/>
                    <a:pt x="9846" y="6179"/>
                  </a:cubicBezTo>
                  <a:cubicBezTo>
                    <a:pt x="10485" y="6179"/>
                    <a:pt x="11124" y="5935"/>
                    <a:pt x="11611" y="5448"/>
                  </a:cubicBezTo>
                  <a:cubicBezTo>
                    <a:pt x="12808" y="4252"/>
                    <a:pt x="12808" y="2305"/>
                    <a:pt x="11611" y="1108"/>
                  </a:cubicBezTo>
                  <a:cubicBezTo>
                    <a:pt x="10873" y="369"/>
                    <a:pt x="9904" y="0"/>
                    <a:pt x="8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1"/>
            <p:cNvSpPr/>
            <p:nvPr/>
          </p:nvSpPr>
          <p:spPr>
            <a:xfrm>
              <a:off x="4536405" y="4991946"/>
              <a:ext cx="33266" cy="32488"/>
            </a:xfrm>
            <a:custGeom>
              <a:avLst/>
              <a:gdLst/>
              <a:ahLst/>
              <a:cxnLst/>
              <a:rect l="l" t="t" r="r" b="b"/>
              <a:pathLst>
                <a:path w="684" h="668" extrusionOk="0">
                  <a:moveTo>
                    <a:pt x="340" y="0"/>
                  </a:moveTo>
                  <a:cubicBezTo>
                    <a:pt x="162" y="0"/>
                    <a:pt x="17" y="139"/>
                    <a:pt x="8" y="319"/>
                  </a:cubicBezTo>
                  <a:cubicBezTo>
                    <a:pt x="0" y="502"/>
                    <a:pt x="143" y="658"/>
                    <a:pt x="327" y="667"/>
                  </a:cubicBezTo>
                  <a:cubicBezTo>
                    <a:pt x="332" y="668"/>
                    <a:pt x="337" y="668"/>
                    <a:pt x="342" y="668"/>
                  </a:cubicBezTo>
                  <a:cubicBezTo>
                    <a:pt x="520" y="668"/>
                    <a:pt x="667" y="528"/>
                    <a:pt x="675" y="349"/>
                  </a:cubicBezTo>
                  <a:cubicBezTo>
                    <a:pt x="684" y="164"/>
                    <a:pt x="541" y="9"/>
                    <a:pt x="356" y="1"/>
                  </a:cubicBezTo>
                  <a:cubicBezTo>
                    <a:pt x="351" y="0"/>
                    <a:pt x="345"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p:nvPr/>
          </p:nvSpPr>
          <p:spPr>
            <a:xfrm>
              <a:off x="4139928" y="4991946"/>
              <a:ext cx="33899" cy="33072"/>
            </a:xfrm>
            <a:custGeom>
              <a:avLst/>
              <a:gdLst/>
              <a:ahLst/>
              <a:cxnLst/>
              <a:rect l="l" t="t" r="r" b="b"/>
              <a:pathLst>
                <a:path w="697" h="680" extrusionOk="0">
                  <a:moveTo>
                    <a:pt x="349" y="0"/>
                  </a:moveTo>
                  <a:cubicBezTo>
                    <a:pt x="344" y="0"/>
                    <a:pt x="338" y="0"/>
                    <a:pt x="333" y="1"/>
                  </a:cubicBezTo>
                  <a:cubicBezTo>
                    <a:pt x="146" y="9"/>
                    <a:pt x="1" y="166"/>
                    <a:pt x="8" y="355"/>
                  </a:cubicBezTo>
                  <a:cubicBezTo>
                    <a:pt x="17" y="538"/>
                    <a:pt x="166" y="680"/>
                    <a:pt x="348" y="680"/>
                  </a:cubicBezTo>
                  <a:cubicBezTo>
                    <a:pt x="353" y="680"/>
                    <a:pt x="359" y="680"/>
                    <a:pt x="364" y="680"/>
                  </a:cubicBezTo>
                  <a:cubicBezTo>
                    <a:pt x="553" y="672"/>
                    <a:pt x="696" y="512"/>
                    <a:pt x="688" y="325"/>
                  </a:cubicBezTo>
                  <a:cubicBezTo>
                    <a:pt x="680" y="143"/>
                    <a:pt x="531" y="0"/>
                    <a:pt x="3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1"/>
            <p:cNvSpPr/>
            <p:nvPr/>
          </p:nvSpPr>
          <p:spPr>
            <a:xfrm>
              <a:off x="4326981" y="4912281"/>
              <a:ext cx="58119" cy="57146"/>
            </a:xfrm>
            <a:custGeom>
              <a:avLst/>
              <a:gdLst/>
              <a:ahLst/>
              <a:cxnLst/>
              <a:rect l="l" t="t" r="r" b="b"/>
              <a:pathLst>
                <a:path w="1195" h="1175" extrusionOk="0">
                  <a:moveTo>
                    <a:pt x="610" y="410"/>
                  </a:moveTo>
                  <a:cubicBezTo>
                    <a:pt x="657" y="412"/>
                    <a:pt x="701" y="432"/>
                    <a:pt x="733" y="467"/>
                  </a:cubicBezTo>
                  <a:cubicBezTo>
                    <a:pt x="765" y="501"/>
                    <a:pt x="780" y="546"/>
                    <a:pt x="779" y="594"/>
                  </a:cubicBezTo>
                  <a:cubicBezTo>
                    <a:pt x="776" y="641"/>
                    <a:pt x="757" y="685"/>
                    <a:pt x="722" y="717"/>
                  </a:cubicBezTo>
                  <a:cubicBezTo>
                    <a:pt x="686" y="747"/>
                    <a:pt x="642" y="763"/>
                    <a:pt x="595" y="763"/>
                  </a:cubicBezTo>
                  <a:cubicBezTo>
                    <a:pt x="496" y="759"/>
                    <a:pt x="421" y="677"/>
                    <a:pt x="426" y="579"/>
                  </a:cubicBezTo>
                  <a:cubicBezTo>
                    <a:pt x="428" y="532"/>
                    <a:pt x="448" y="488"/>
                    <a:pt x="483" y="456"/>
                  </a:cubicBezTo>
                  <a:cubicBezTo>
                    <a:pt x="515" y="426"/>
                    <a:pt x="557" y="410"/>
                    <a:pt x="601" y="410"/>
                  </a:cubicBezTo>
                  <a:close/>
                  <a:moveTo>
                    <a:pt x="591" y="0"/>
                  </a:moveTo>
                  <a:cubicBezTo>
                    <a:pt x="445" y="0"/>
                    <a:pt x="312" y="56"/>
                    <a:pt x="204" y="155"/>
                  </a:cubicBezTo>
                  <a:cubicBezTo>
                    <a:pt x="88" y="260"/>
                    <a:pt x="21" y="405"/>
                    <a:pt x="14" y="562"/>
                  </a:cubicBezTo>
                  <a:cubicBezTo>
                    <a:pt x="1" y="885"/>
                    <a:pt x="252" y="1160"/>
                    <a:pt x="577" y="1175"/>
                  </a:cubicBezTo>
                  <a:lnTo>
                    <a:pt x="602" y="1175"/>
                  </a:lnTo>
                  <a:cubicBezTo>
                    <a:pt x="750" y="1175"/>
                    <a:pt x="890" y="1120"/>
                    <a:pt x="997" y="1021"/>
                  </a:cubicBezTo>
                  <a:cubicBezTo>
                    <a:pt x="1114" y="915"/>
                    <a:pt x="1181" y="770"/>
                    <a:pt x="1187" y="613"/>
                  </a:cubicBezTo>
                  <a:cubicBezTo>
                    <a:pt x="1194" y="457"/>
                    <a:pt x="1139" y="308"/>
                    <a:pt x="1033" y="192"/>
                  </a:cubicBezTo>
                  <a:cubicBezTo>
                    <a:pt x="929" y="75"/>
                    <a:pt x="784" y="8"/>
                    <a:pt x="627" y="1"/>
                  </a:cubicBezTo>
                  <a:cubicBezTo>
                    <a:pt x="615" y="1"/>
                    <a:pt x="603" y="0"/>
                    <a:pt x="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1"/>
            <p:cNvSpPr/>
            <p:nvPr/>
          </p:nvSpPr>
          <p:spPr>
            <a:xfrm>
              <a:off x="4595984" y="5069812"/>
              <a:ext cx="96589" cy="80005"/>
            </a:xfrm>
            <a:custGeom>
              <a:avLst/>
              <a:gdLst/>
              <a:ahLst/>
              <a:cxnLst/>
              <a:rect l="l" t="t" r="r" b="b"/>
              <a:pathLst>
                <a:path w="1986" h="1645" extrusionOk="0">
                  <a:moveTo>
                    <a:pt x="928" y="0"/>
                  </a:moveTo>
                  <a:cubicBezTo>
                    <a:pt x="788" y="0"/>
                    <a:pt x="649" y="31"/>
                    <a:pt x="520" y="92"/>
                  </a:cubicBezTo>
                  <a:cubicBezTo>
                    <a:pt x="337" y="180"/>
                    <a:pt x="179" y="314"/>
                    <a:pt x="64" y="481"/>
                  </a:cubicBezTo>
                  <a:cubicBezTo>
                    <a:pt x="0" y="574"/>
                    <a:pt x="24" y="701"/>
                    <a:pt x="118" y="766"/>
                  </a:cubicBezTo>
                  <a:cubicBezTo>
                    <a:pt x="153" y="790"/>
                    <a:pt x="193" y="802"/>
                    <a:pt x="233" y="802"/>
                  </a:cubicBezTo>
                  <a:cubicBezTo>
                    <a:pt x="298" y="802"/>
                    <a:pt x="362" y="771"/>
                    <a:pt x="403" y="713"/>
                  </a:cubicBezTo>
                  <a:cubicBezTo>
                    <a:pt x="475" y="605"/>
                    <a:pt x="576" y="520"/>
                    <a:pt x="695" y="464"/>
                  </a:cubicBezTo>
                  <a:cubicBezTo>
                    <a:pt x="769" y="430"/>
                    <a:pt x="848" y="413"/>
                    <a:pt x="928" y="413"/>
                  </a:cubicBezTo>
                  <a:cubicBezTo>
                    <a:pt x="990" y="413"/>
                    <a:pt x="1052" y="423"/>
                    <a:pt x="1113" y="444"/>
                  </a:cubicBezTo>
                  <a:cubicBezTo>
                    <a:pt x="1249" y="493"/>
                    <a:pt x="1360" y="593"/>
                    <a:pt x="1422" y="726"/>
                  </a:cubicBezTo>
                  <a:cubicBezTo>
                    <a:pt x="1513" y="923"/>
                    <a:pt x="1429" y="1159"/>
                    <a:pt x="1231" y="1253"/>
                  </a:cubicBezTo>
                  <a:cubicBezTo>
                    <a:pt x="1130" y="1302"/>
                    <a:pt x="1085" y="1425"/>
                    <a:pt x="1133" y="1527"/>
                  </a:cubicBezTo>
                  <a:cubicBezTo>
                    <a:pt x="1169" y="1601"/>
                    <a:pt x="1243" y="1644"/>
                    <a:pt x="1320" y="1644"/>
                  </a:cubicBezTo>
                  <a:cubicBezTo>
                    <a:pt x="1349" y="1644"/>
                    <a:pt x="1378" y="1639"/>
                    <a:pt x="1409" y="1623"/>
                  </a:cubicBezTo>
                  <a:cubicBezTo>
                    <a:pt x="1812" y="1433"/>
                    <a:pt x="1985" y="952"/>
                    <a:pt x="1795" y="549"/>
                  </a:cubicBezTo>
                  <a:cubicBezTo>
                    <a:pt x="1686" y="319"/>
                    <a:pt x="1493" y="144"/>
                    <a:pt x="1253" y="57"/>
                  </a:cubicBezTo>
                  <a:cubicBezTo>
                    <a:pt x="1146" y="19"/>
                    <a:pt x="1037" y="0"/>
                    <a:pt x="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1"/>
            <p:cNvSpPr/>
            <p:nvPr/>
          </p:nvSpPr>
          <p:spPr>
            <a:xfrm>
              <a:off x="4017756" y="5069861"/>
              <a:ext cx="96492" cy="79956"/>
            </a:xfrm>
            <a:custGeom>
              <a:avLst/>
              <a:gdLst/>
              <a:ahLst/>
              <a:cxnLst/>
              <a:rect l="l" t="t" r="r" b="b"/>
              <a:pathLst>
                <a:path w="1984" h="1644" extrusionOk="0">
                  <a:moveTo>
                    <a:pt x="1056" y="1"/>
                  </a:moveTo>
                  <a:cubicBezTo>
                    <a:pt x="947" y="1"/>
                    <a:pt x="838" y="20"/>
                    <a:pt x="732" y="57"/>
                  </a:cubicBezTo>
                  <a:cubicBezTo>
                    <a:pt x="492" y="143"/>
                    <a:pt x="299" y="319"/>
                    <a:pt x="190" y="549"/>
                  </a:cubicBezTo>
                  <a:cubicBezTo>
                    <a:pt x="1" y="952"/>
                    <a:pt x="173" y="1433"/>
                    <a:pt x="576" y="1623"/>
                  </a:cubicBezTo>
                  <a:cubicBezTo>
                    <a:pt x="606" y="1638"/>
                    <a:pt x="635" y="1643"/>
                    <a:pt x="664" y="1643"/>
                  </a:cubicBezTo>
                  <a:cubicBezTo>
                    <a:pt x="741" y="1643"/>
                    <a:pt x="815" y="1600"/>
                    <a:pt x="851" y="1527"/>
                  </a:cubicBezTo>
                  <a:cubicBezTo>
                    <a:pt x="899" y="1424"/>
                    <a:pt x="854" y="1302"/>
                    <a:pt x="752" y="1253"/>
                  </a:cubicBezTo>
                  <a:cubicBezTo>
                    <a:pt x="554" y="1161"/>
                    <a:pt x="468" y="923"/>
                    <a:pt x="562" y="726"/>
                  </a:cubicBezTo>
                  <a:cubicBezTo>
                    <a:pt x="655" y="528"/>
                    <a:pt x="852" y="412"/>
                    <a:pt x="1057" y="412"/>
                  </a:cubicBezTo>
                  <a:cubicBezTo>
                    <a:pt x="1135" y="412"/>
                    <a:pt x="1214" y="429"/>
                    <a:pt x="1289" y="464"/>
                  </a:cubicBezTo>
                  <a:cubicBezTo>
                    <a:pt x="1407" y="520"/>
                    <a:pt x="1508" y="605"/>
                    <a:pt x="1581" y="714"/>
                  </a:cubicBezTo>
                  <a:cubicBezTo>
                    <a:pt x="1621" y="771"/>
                    <a:pt x="1686" y="803"/>
                    <a:pt x="1751" y="803"/>
                  </a:cubicBezTo>
                  <a:cubicBezTo>
                    <a:pt x="1791" y="803"/>
                    <a:pt x="1831" y="791"/>
                    <a:pt x="1866" y="766"/>
                  </a:cubicBezTo>
                  <a:cubicBezTo>
                    <a:pt x="1960" y="703"/>
                    <a:pt x="1984" y="575"/>
                    <a:pt x="1920" y="481"/>
                  </a:cubicBezTo>
                  <a:cubicBezTo>
                    <a:pt x="1806" y="313"/>
                    <a:pt x="1648" y="179"/>
                    <a:pt x="1464" y="93"/>
                  </a:cubicBezTo>
                  <a:cubicBezTo>
                    <a:pt x="1334" y="32"/>
                    <a:pt x="1195"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5464955" y="4899831"/>
              <a:ext cx="337430" cy="192303"/>
            </a:xfrm>
            <a:custGeom>
              <a:avLst/>
              <a:gdLst/>
              <a:ahLst/>
              <a:cxnLst/>
              <a:rect l="l" t="t" r="r" b="b"/>
              <a:pathLst>
                <a:path w="6938" h="3954" extrusionOk="0">
                  <a:moveTo>
                    <a:pt x="1084" y="0"/>
                  </a:moveTo>
                  <a:cubicBezTo>
                    <a:pt x="970" y="0"/>
                    <a:pt x="878" y="92"/>
                    <a:pt x="878" y="206"/>
                  </a:cubicBezTo>
                  <a:cubicBezTo>
                    <a:pt x="878" y="1405"/>
                    <a:pt x="586" y="2597"/>
                    <a:pt x="34" y="3653"/>
                  </a:cubicBezTo>
                  <a:cubicBezTo>
                    <a:pt x="0" y="3715"/>
                    <a:pt x="2" y="3793"/>
                    <a:pt x="40" y="3854"/>
                  </a:cubicBezTo>
                  <a:cubicBezTo>
                    <a:pt x="78" y="3916"/>
                    <a:pt x="145" y="3954"/>
                    <a:pt x="215" y="3954"/>
                  </a:cubicBezTo>
                  <a:lnTo>
                    <a:pt x="6733" y="3954"/>
                  </a:lnTo>
                  <a:cubicBezTo>
                    <a:pt x="6846" y="3954"/>
                    <a:pt x="6938" y="3861"/>
                    <a:pt x="6938" y="3748"/>
                  </a:cubicBezTo>
                  <a:cubicBezTo>
                    <a:pt x="6938" y="3635"/>
                    <a:pt x="6846" y="3542"/>
                    <a:pt x="6733" y="3542"/>
                  </a:cubicBezTo>
                  <a:lnTo>
                    <a:pt x="546" y="3542"/>
                  </a:lnTo>
                  <a:cubicBezTo>
                    <a:pt x="1034" y="2505"/>
                    <a:pt x="1289" y="1359"/>
                    <a:pt x="1289" y="206"/>
                  </a:cubicBezTo>
                  <a:cubicBezTo>
                    <a:pt x="1289" y="92"/>
                    <a:pt x="119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1"/>
            <p:cNvSpPr/>
            <p:nvPr/>
          </p:nvSpPr>
          <p:spPr>
            <a:xfrm>
              <a:off x="5847716" y="5072098"/>
              <a:ext cx="75384" cy="20038"/>
            </a:xfrm>
            <a:custGeom>
              <a:avLst/>
              <a:gdLst/>
              <a:ahLst/>
              <a:cxnLst/>
              <a:rect l="l" t="t" r="r" b="b"/>
              <a:pathLst>
                <a:path w="1550" h="412" extrusionOk="0">
                  <a:moveTo>
                    <a:pt x="206" y="0"/>
                  </a:moveTo>
                  <a:cubicBezTo>
                    <a:pt x="93" y="0"/>
                    <a:pt x="0" y="93"/>
                    <a:pt x="0" y="206"/>
                  </a:cubicBezTo>
                  <a:cubicBezTo>
                    <a:pt x="0" y="319"/>
                    <a:pt x="93" y="412"/>
                    <a:pt x="206" y="412"/>
                  </a:cubicBezTo>
                  <a:lnTo>
                    <a:pt x="1345" y="412"/>
                  </a:lnTo>
                  <a:cubicBezTo>
                    <a:pt x="1458" y="412"/>
                    <a:pt x="1549" y="319"/>
                    <a:pt x="1549" y="206"/>
                  </a:cubicBezTo>
                  <a:cubicBezTo>
                    <a:pt x="1549" y="93"/>
                    <a:pt x="1458" y="0"/>
                    <a:pt x="1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1"/>
            <p:cNvSpPr/>
            <p:nvPr/>
          </p:nvSpPr>
          <p:spPr>
            <a:xfrm>
              <a:off x="2913438" y="4899831"/>
              <a:ext cx="337478" cy="192303"/>
            </a:xfrm>
            <a:custGeom>
              <a:avLst/>
              <a:gdLst/>
              <a:ahLst/>
              <a:cxnLst/>
              <a:rect l="l" t="t" r="r" b="b"/>
              <a:pathLst>
                <a:path w="6939" h="3954" extrusionOk="0">
                  <a:moveTo>
                    <a:pt x="5855" y="0"/>
                  </a:moveTo>
                  <a:cubicBezTo>
                    <a:pt x="5742" y="0"/>
                    <a:pt x="5649" y="92"/>
                    <a:pt x="5649" y="205"/>
                  </a:cubicBezTo>
                  <a:cubicBezTo>
                    <a:pt x="5649" y="1359"/>
                    <a:pt x="5905" y="2505"/>
                    <a:pt x="6392" y="3542"/>
                  </a:cubicBezTo>
                  <a:lnTo>
                    <a:pt x="206" y="3542"/>
                  </a:lnTo>
                  <a:cubicBezTo>
                    <a:pt x="93" y="3542"/>
                    <a:pt x="0" y="3635"/>
                    <a:pt x="0" y="3748"/>
                  </a:cubicBezTo>
                  <a:cubicBezTo>
                    <a:pt x="0" y="3861"/>
                    <a:pt x="93" y="3954"/>
                    <a:pt x="206" y="3954"/>
                  </a:cubicBezTo>
                  <a:lnTo>
                    <a:pt x="6723" y="3954"/>
                  </a:lnTo>
                  <a:cubicBezTo>
                    <a:pt x="6795" y="3954"/>
                    <a:pt x="6861" y="3916"/>
                    <a:pt x="6899" y="3854"/>
                  </a:cubicBezTo>
                  <a:cubicBezTo>
                    <a:pt x="6935" y="3793"/>
                    <a:pt x="6939" y="3717"/>
                    <a:pt x="6905" y="3653"/>
                  </a:cubicBezTo>
                  <a:cubicBezTo>
                    <a:pt x="6353" y="2596"/>
                    <a:pt x="6061" y="1405"/>
                    <a:pt x="6061" y="205"/>
                  </a:cubicBezTo>
                  <a:cubicBezTo>
                    <a:pt x="6061" y="92"/>
                    <a:pt x="5968" y="0"/>
                    <a:pt x="58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1"/>
            <p:cNvSpPr/>
            <p:nvPr/>
          </p:nvSpPr>
          <p:spPr>
            <a:xfrm>
              <a:off x="2792822" y="5072098"/>
              <a:ext cx="75336" cy="20038"/>
            </a:xfrm>
            <a:custGeom>
              <a:avLst/>
              <a:gdLst/>
              <a:ahLst/>
              <a:cxnLst/>
              <a:rect l="l" t="t" r="r" b="b"/>
              <a:pathLst>
                <a:path w="1549" h="412" extrusionOk="0">
                  <a:moveTo>
                    <a:pt x="205" y="0"/>
                  </a:moveTo>
                  <a:cubicBezTo>
                    <a:pt x="92" y="0"/>
                    <a:pt x="1" y="93"/>
                    <a:pt x="1" y="206"/>
                  </a:cubicBezTo>
                  <a:cubicBezTo>
                    <a:pt x="1" y="319"/>
                    <a:pt x="92" y="412"/>
                    <a:pt x="205" y="412"/>
                  </a:cubicBezTo>
                  <a:lnTo>
                    <a:pt x="1344" y="412"/>
                  </a:lnTo>
                  <a:cubicBezTo>
                    <a:pt x="1457" y="412"/>
                    <a:pt x="1549" y="319"/>
                    <a:pt x="1549" y="206"/>
                  </a:cubicBezTo>
                  <a:cubicBezTo>
                    <a:pt x="1549" y="93"/>
                    <a:pt x="1457" y="0"/>
                    <a:pt x="1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61"/>
        <p:cNvGrpSpPr/>
        <p:nvPr/>
      </p:nvGrpSpPr>
      <p:grpSpPr>
        <a:xfrm>
          <a:off x="0" y="0"/>
          <a:ext cx="0" cy="0"/>
          <a:chOff x="0" y="0"/>
          <a:chExt cx="0" cy="0"/>
        </a:xfrm>
      </p:grpSpPr>
      <p:sp>
        <p:nvSpPr>
          <p:cNvPr id="362" name="Google Shape;36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363" name="Google Shape;363;p25"/>
          <p:cNvSpPr txBox="1">
            <a:spLocks noGrp="1"/>
          </p:cNvSpPr>
          <p:nvPr>
            <p:ph type="subTitle" idx="1"/>
          </p:nvPr>
        </p:nvSpPr>
        <p:spPr>
          <a:xfrm>
            <a:off x="713225" y="2276975"/>
            <a:ext cx="2712600" cy="84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64" name="Google Shape;364;p25"/>
          <p:cNvSpPr txBox="1">
            <a:spLocks noGrp="1"/>
          </p:cNvSpPr>
          <p:nvPr>
            <p:ph type="subTitle" idx="2"/>
          </p:nvPr>
        </p:nvSpPr>
        <p:spPr>
          <a:xfrm>
            <a:off x="3212313" y="3288875"/>
            <a:ext cx="2712600" cy="84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65" name="Google Shape;365;p25"/>
          <p:cNvSpPr txBox="1">
            <a:spLocks noGrp="1"/>
          </p:cNvSpPr>
          <p:nvPr>
            <p:ph type="subTitle" idx="3"/>
          </p:nvPr>
        </p:nvSpPr>
        <p:spPr>
          <a:xfrm>
            <a:off x="5711400" y="2306814"/>
            <a:ext cx="2712600" cy="84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66" name="Google Shape;366;p25"/>
          <p:cNvSpPr txBox="1">
            <a:spLocks noGrp="1"/>
          </p:cNvSpPr>
          <p:nvPr>
            <p:ph type="subTitle" idx="4"/>
          </p:nvPr>
        </p:nvSpPr>
        <p:spPr>
          <a:xfrm>
            <a:off x="713225" y="1999475"/>
            <a:ext cx="2712600" cy="3840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200"/>
              <a:buFont typeface="DM Sans Medium"/>
              <a:buNone/>
              <a:defRPr sz="1800">
                <a:latin typeface="Lora Medium"/>
                <a:ea typeface="Lora Medium"/>
                <a:cs typeface="Lora Medium"/>
                <a:sym typeface="Lora Medium"/>
              </a:defRPr>
            </a:lvl1pPr>
            <a:lvl2pPr lvl="1"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a:endParaRPr/>
          </a:p>
        </p:txBody>
      </p:sp>
      <p:sp>
        <p:nvSpPr>
          <p:cNvPr id="367" name="Google Shape;367;p25"/>
          <p:cNvSpPr txBox="1">
            <a:spLocks noGrp="1"/>
          </p:cNvSpPr>
          <p:nvPr>
            <p:ph type="subTitle" idx="5"/>
          </p:nvPr>
        </p:nvSpPr>
        <p:spPr>
          <a:xfrm>
            <a:off x="3212314" y="3011375"/>
            <a:ext cx="2712600" cy="3840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200"/>
              <a:buFont typeface="DM Sans Medium"/>
              <a:buNone/>
              <a:defRPr sz="1800">
                <a:latin typeface="Lora Medium"/>
                <a:ea typeface="Lora Medium"/>
                <a:cs typeface="Lora Medium"/>
                <a:sym typeface="Lora Medium"/>
              </a:defRPr>
            </a:lvl1pPr>
            <a:lvl2pPr lvl="1"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a:endParaRPr/>
          </a:p>
        </p:txBody>
      </p:sp>
      <p:sp>
        <p:nvSpPr>
          <p:cNvPr id="368" name="Google Shape;368;p25"/>
          <p:cNvSpPr txBox="1">
            <a:spLocks noGrp="1"/>
          </p:cNvSpPr>
          <p:nvPr>
            <p:ph type="subTitle" idx="6"/>
          </p:nvPr>
        </p:nvSpPr>
        <p:spPr>
          <a:xfrm>
            <a:off x="5711403" y="2013050"/>
            <a:ext cx="2712600" cy="3840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200"/>
              <a:buFont typeface="DM Sans Medium"/>
              <a:buNone/>
              <a:defRPr sz="1800">
                <a:latin typeface="Lora Medium"/>
                <a:ea typeface="Lora Medium"/>
                <a:cs typeface="Lora Medium"/>
                <a:sym typeface="Lora Medium"/>
              </a:defRPr>
            </a:lvl1pPr>
            <a:lvl2pPr lvl="1"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algn="ctr" rtl="0">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a:endParaRPr/>
          </a:p>
        </p:txBody>
      </p:sp>
      <p:grpSp>
        <p:nvGrpSpPr>
          <p:cNvPr id="369" name="Google Shape;369;p25"/>
          <p:cNvGrpSpPr/>
          <p:nvPr/>
        </p:nvGrpSpPr>
        <p:grpSpPr>
          <a:xfrm rot="10800000" flipH="1">
            <a:off x="283" y="0"/>
            <a:ext cx="9144240" cy="255600"/>
            <a:chOff x="3009750" y="285850"/>
            <a:chExt cx="5715150" cy="255600"/>
          </a:xfrm>
        </p:grpSpPr>
        <p:sp>
          <p:nvSpPr>
            <p:cNvPr id="370" name="Google Shape;370;p25"/>
            <p:cNvSpPr/>
            <p:nvPr/>
          </p:nvSpPr>
          <p:spPr>
            <a:xfrm>
              <a:off x="3009750" y="285850"/>
              <a:ext cx="4553700" cy="25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7563300" y="285850"/>
              <a:ext cx="1161600" cy="25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25"/>
          <p:cNvSpPr/>
          <p:nvPr/>
        </p:nvSpPr>
        <p:spPr>
          <a:xfrm rot="10800000" flipH="1">
            <a:off x="-200" y="0"/>
            <a:ext cx="9144000" cy="5143500"/>
          </a:xfrm>
          <a:prstGeom prst="frame">
            <a:avLst>
              <a:gd name="adj1" fmla="val 11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25"/>
          <p:cNvGrpSpPr/>
          <p:nvPr/>
        </p:nvGrpSpPr>
        <p:grpSpPr>
          <a:xfrm>
            <a:off x="3006847" y="4348664"/>
            <a:ext cx="3130279" cy="418411"/>
            <a:chOff x="2792822" y="4738264"/>
            <a:chExt cx="3130279" cy="418411"/>
          </a:xfrm>
        </p:grpSpPr>
        <p:sp>
          <p:nvSpPr>
            <p:cNvPr id="374" name="Google Shape;374;p25"/>
            <p:cNvSpPr/>
            <p:nvPr/>
          </p:nvSpPr>
          <p:spPr>
            <a:xfrm>
              <a:off x="2795156" y="5136637"/>
              <a:ext cx="3127911" cy="20038"/>
            </a:xfrm>
            <a:custGeom>
              <a:avLst/>
              <a:gdLst/>
              <a:ahLst/>
              <a:cxnLst/>
              <a:rect l="l" t="t" r="r" b="b"/>
              <a:pathLst>
                <a:path w="64314" h="412" extrusionOk="0">
                  <a:moveTo>
                    <a:pt x="207" y="1"/>
                  </a:moveTo>
                  <a:cubicBezTo>
                    <a:pt x="94" y="1"/>
                    <a:pt x="1" y="92"/>
                    <a:pt x="1" y="205"/>
                  </a:cubicBezTo>
                  <a:cubicBezTo>
                    <a:pt x="1" y="319"/>
                    <a:pt x="94" y="411"/>
                    <a:pt x="207" y="411"/>
                  </a:cubicBezTo>
                  <a:lnTo>
                    <a:pt x="64109" y="411"/>
                  </a:lnTo>
                  <a:cubicBezTo>
                    <a:pt x="64222" y="411"/>
                    <a:pt x="64313" y="319"/>
                    <a:pt x="64313" y="205"/>
                  </a:cubicBezTo>
                  <a:cubicBezTo>
                    <a:pt x="64313" y="92"/>
                    <a:pt x="64222" y="1"/>
                    <a:pt x="64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4037259" y="4819339"/>
              <a:ext cx="56076" cy="36817"/>
            </a:xfrm>
            <a:custGeom>
              <a:avLst/>
              <a:gdLst/>
              <a:ahLst/>
              <a:cxnLst/>
              <a:rect l="l" t="t" r="r" b="b"/>
              <a:pathLst>
                <a:path w="1153" h="757" extrusionOk="0">
                  <a:moveTo>
                    <a:pt x="918" y="1"/>
                  </a:moveTo>
                  <a:cubicBezTo>
                    <a:pt x="887" y="1"/>
                    <a:pt x="856" y="8"/>
                    <a:pt x="827" y="22"/>
                  </a:cubicBezTo>
                  <a:cubicBezTo>
                    <a:pt x="598" y="135"/>
                    <a:pt x="370" y="252"/>
                    <a:pt x="141" y="368"/>
                  </a:cubicBezTo>
                  <a:cubicBezTo>
                    <a:pt x="40" y="419"/>
                    <a:pt x="0" y="544"/>
                    <a:pt x="52" y="644"/>
                  </a:cubicBezTo>
                  <a:cubicBezTo>
                    <a:pt x="88" y="716"/>
                    <a:pt x="160" y="756"/>
                    <a:pt x="235" y="756"/>
                  </a:cubicBezTo>
                  <a:cubicBezTo>
                    <a:pt x="266" y="756"/>
                    <a:pt x="299" y="749"/>
                    <a:pt x="328" y="734"/>
                  </a:cubicBezTo>
                  <a:cubicBezTo>
                    <a:pt x="557" y="617"/>
                    <a:pt x="783" y="503"/>
                    <a:pt x="1010" y="390"/>
                  </a:cubicBezTo>
                  <a:cubicBezTo>
                    <a:pt x="1112" y="340"/>
                    <a:pt x="1152" y="217"/>
                    <a:pt x="1102" y="114"/>
                  </a:cubicBezTo>
                  <a:cubicBezTo>
                    <a:pt x="1066" y="42"/>
                    <a:pt x="993"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3458788" y="4858880"/>
              <a:ext cx="557017" cy="215648"/>
            </a:xfrm>
            <a:custGeom>
              <a:avLst/>
              <a:gdLst/>
              <a:ahLst/>
              <a:cxnLst/>
              <a:rect l="l" t="t" r="r" b="b"/>
              <a:pathLst>
                <a:path w="11453" h="4434" extrusionOk="0">
                  <a:moveTo>
                    <a:pt x="11218" y="0"/>
                  </a:moveTo>
                  <a:cubicBezTo>
                    <a:pt x="11186" y="0"/>
                    <a:pt x="11154" y="8"/>
                    <a:pt x="11124" y="24"/>
                  </a:cubicBezTo>
                  <a:cubicBezTo>
                    <a:pt x="10626" y="281"/>
                    <a:pt x="10329" y="440"/>
                    <a:pt x="9820" y="711"/>
                  </a:cubicBezTo>
                  <a:cubicBezTo>
                    <a:pt x="7091" y="2169"/>
                    <a:pt x="4651" y="3260"/>
                    <a:pt x="3127" y="3706"/>
                  </a:cubicBezTo>
                  <a:cubicBezTo>
                    <a:pt x="2911" y="3769"/>
                    <a:pt x="2695" y="3823"/>
                    <a:pt x="2482" y="3867"/>
                  </a:cubicBezTo>
                  <a:cubicBezTo>
                    <a:pt x="2783" y="3692"/>
                    <a:pt x="3054" y="3478"/>
                    <a:pt x="3288" y="3230"/>
                  </a:cubicBezTo>
                  <a:cubicBezTo>
                    <a:pt x="3986" y="2483"/>
                    <a:pt x="4351" y="1495"/>
                    <a:pt x="4313" y="451"/>
                  </a:cubicBezTo>
                  <a:cubicBezTo>
                    <a:pt x="4309" y="338"/>
                    <a:pt x="4209" y="252"/>
                    <a:pt x="4108" y="252"/>
                  </a:cubicBezTo>
                  <a:cubicBezTo>
                    <a:pt x="4105" y="252"/>
                    <a:pt x="4103" y="252"/>
                    <a:pt x="4100" y="252"/>
                  </a:cubicBezTo>
                  <a:cubicBezTo>
                    <a:pt x="3986" y="256"/>
                    <a:pt x="3898" y="351"/>
                    <a:pt x="3902" y="464"/>
                  </a:cubicBezTo>
                  <a:cubicBezTo>
                    <a:pt x="3937" y="1400"/>
                    <a:pt x="3611" y="2282"/>
                    <a:pt x="2988" y="2949"/>
                  </a:cubicBezTo>
                  <a:cubicBezTo>
                    <a:pt x="2378" y="3602"/>
                    <a:pt x="1449" y="3986"/>
                    <a:pt x="512" y="3986"/>
                  </a:cubicBezTo>
                  <a:cubicBezTo>
                    <a:pt x="419" y="3986"/>
                    <a:pt x="326" y="3982"/>
                    <a:pt x="233" y="3975"/>
                  </a:cubicBezTo>
                  <a:cubicBezTo>
                    <a:pt x="227" y="3974"/>
                    <a:pt x="221" y="3974"/>
                    <a:pt x="215" y="3974"/>
                  </a:cubicBezTo>
                  <a:cubicBezTo>
                    <a:pt x="110" y="3974"/>
                    <a:pt x="20" y="4059"/>
                    <a:pt x="10" y="4166"/>
                  </a:cubicBezTo>
                  <a:cubicBezTo>
                    <a:pt x="0" y="4278"/>
                    <a:pt x="82" y="4376"/>
                    <a:pt x="192" y="4389"/>
                  </a:cubicBezTo>
                  <a:cubicBezTo>
                    <a:pt x="458" y="4418"/>
                    <a:pt x="726" y="4433"/>
                    <a:pt x="995" y="4433"/>
                  </a:cubicBezTo>
                  <a:cubicBezTo>
                    <a:pt x="1732" y="4433"/>
                    <a:pt x="2486" y="4323"/>
                    <a:pt x="3242" y="4100"/>
                  </a:cubicBezTo>
                  <a:cubicBezTo>
                    <a:pt x="4792" y="3647"/>
                    <a:pt x="7260" y="2544"/>
                    <a:pt x="10013" y="1074"/>
                  </a:cubicBezTo>
                  <a:cubicBezTo>
                    <a:pt x="10520" y="803"/>
                    <a:pt x="10816" y="644"/>
                    <a:pt x="11313" y="389"/>
                  </a:cubicBezTo>
                  <a:cubicBezTo>
                    <a:pt x="11413" y="337"/>
                    <a:pt x="11452" y="213"/>
                    <a:pt x="11401" y="112"/>
                  </a:cubicBezTo>
                  <a:cubicBezTo>
                    <a:pt x="11365" y="41"/>
                    <a:pt x="11292" y="0"/>
                    <a:pt x="11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3377323" y="4920209"/>
              <a:ext cx="41242" cy="40027"/>
            </a:xfrm>
            <a:custGeom>
              <a:avLst/>
              <a:gdLst/>
              <a:ahLst/>
              <a:cxnLst/>
              <a:rect l="l" t="t" r="r" b="b"/>
              <a:pathLst>
                <a:path w="848" h="823" extrusionOk="0">
                  <a:moveTo>
                    <a:pt x="424" y="1"/>
                  </a:moveTo>
                  <a:cubicBezTo>
                    <a:pt x="416" y="1"/>
                    <a:pt x="407" y="1"/>
                    <a:pt x="399" y="2"/>
                  </a:cubicBezTo>
                  <a:cubicBezTo>
                    <a:pt x="173" y="16"/>
                    <a:pt x="1" y="210"/>
                    <a:pt x="14" y="437"/>
                  </a:cubicBezTo>
                  <a:cubicBezTo>
                    <a:pt x="28" y="654"/>
                    <a:pt x="209" y="822"/>
                    <a:pt x="425" y="822"/>
                  </a:cubicBezTo>
                  <a:cubicBezTo>
                    <a:pt x="433" y="822"/>
                    <a:pt x="441" y="822"/>
                    <a:pt x="449" y="822"/>
                  </a:cubicBezTo>
                  <a:cubicBezTo>
                    <a:pt x="676" y="807"/>
                    <a:pt x="847" y="612"/>
                    <a:pt x="834" y="386"/>
                  </a:cubicBezTo>
                  <a:cubicBezTo>
                    <a:pt x="820" y="168"/>
                    <a:pt x="640" y="1"/>
                    <a:pt x="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3254664" y="4738312"/>
              <a:ext cx="1105960" cy="409166"/>
            </a:xfrm>
            <a:custGeom>
              <a:avLst/>
              <a:gdLst/>
              <a:ahLst/>
              <a:cxnLst/>
              <a:rect l="l" t="t" r="r" b="b"/>
              <a:pathLst>
                <a:path w="22740" h="8413" extrusionOk="0">
                  <a:moveTo>
                    <a:pt x="3750" y="1"/>
                  </a:moveTo>
                  <a:cubicBezTo>
                    <a:pt x="2799" y="1"/>
                    <a:pt x="1841" y="384"/>
                    <a:pt x="1142" y="1134"/>
                  </a:cubicBezTo>
                  <a:cubicBezTo>
                    <a:pt x="387" y="1942"/>
                    <a:pt x="1" y="3009"/>
                    <a:pt x="57" y="4134"/>
                  </a:cubicBezTo>
                  <a:cubicBezTo>
                    <a:pt x="114" y="5285"/>
                    <a:pt x="641" y="6380"/>
                    <a:pt x="1505" y="7141"/>
                  </a:cubicBezTo>
                  <a:cubicBezTo>
                    <a:pt x="2277" y="7819"/>
                    <a:pt x="3279" y="8232"/>
                    <a:pt x="4482" y="8367"/>
                  </a:cubicBezTo>
                  <a:cubicBezTo>
                    <a:pt x="4747" y="8398"/>
                    <a:pt x="5016" y="8412"/>
                    <a:pt x="5285" y="8412"/>
                  </a:cubicBezTo>
                  <a:cubicBezTo>
                    <a:pt x="6023" y="8412"/>
                    <a:pt x="6777" y="8303"/>
                    <a:pt x="7530" y="8081"/>
                  </a:cubicBezTo>
                  <a:cubicBezTo>
                    <a:pt x="9080" y="7628"/>
                    <a:pt x="11548" y="6525"/>
                    <a:pt x="14301" y="5055"/>
                  </a:cubicBezTo>
                  <a:cubicBezTo>
                    <a:pt x="16610" y="3821"/>
                    <a:pt x="18736" y="2770"/>
                    <a:pt x="20801" y="1842"/>
                  </a:cubicBezTo>
                  <a:lnTo>
                    <a:pt x="20822" y="1834"/>
                  </a:lnTo>
                  <a:cubicBezTo>
                    <a:pt x="21015" y="1744"/>
                    <a:pt x="21208" y="1657"/>
                    <a:pt x="21409" y="1566"/>
                  </a:cubicBezTo>
                  <a:cubicBezTo>
                    <a:pt x="21514" y="1514"/>
                    <a:pt x="21630" y="1487"/>
                    <a:pt x="21746" y="1487"/>
                  </a:cubicBezTo>
                  <a:cubicBezTo>
                    <a:pt x="21759" y="1487"/>
                    <a:pt x="21772" y="1488"/>
                    <a:pt x="21785" y="1488"/>
                  </a:cubicBezTo>
                  <a:cubicBezTo>
                    <a:pt x="22087" y="1505"/>
                    <a:pt x="22318" y="1766"/>
                    <a:pt x="22299" y="2065"/>
                  </a:cubicBezTo>
                  <a:cubicBezTo>
                    <a:pt x="22293" y="2170"/>
                    <a:pt x="22247" y="2269"/>
                    <a:pt x="22167" y="2338"/>
                  </a:cubicBezTo>
                  <a:cubicBezTo>
                    <a:pt x="22093" y="2403"/>
                    <a:pt x="22004" y="2438"/>
                    <a:pt x="21906" y="2438"/>
                  </a:cubicBezTo>
                  <a:cubicBezTo>
                    <a:pt x="21897" y="2438"/>
                    <a:pt x="21888" y="2438"/>
                    <a:pt x="21880" y="2438"/>
                  </a:cubicBezTo>
                  <a:cubicBezTo>
                    <a:pt x="21875" y="2437"/>
                    <a:pt x="21869" y="2437"/>
                    <a:pt x="21864" y="2437"/>
                  </a:cubicBezTo>
                  <a:cubicBezTo>
                    <a:pt x="21758" y="2437"/>
                    <a:pt x="21670" y="2522"/>
                    <a:pt x="21664" y="2630"/>
                  </a:cubicBezTo>
                  <a:cubicBezTo>
                    <a:pt x="21656" y="2744"/>
                    <a:pt x="21743" y="2840"/>
                    <a:pt x="21856" y="2847"/>
                  </a:cubicBezTo>
                  <a:cubicBezTo>
                    <a:pt x="21870" y="2848"/>
                    <a:pt x="21884" y="2848"/>
                    <a:pt x="21898" y="2848"/>
                  </a:cubicBezTo>
                  <a:cubicBezTo>
                    <a:pt x="22097" y="2848"/>
                    <a:pt x="22289" y="2780"/>
                    <a:pt x="22439" y="2645"/>
                  </a:cubicBezTo>
                  <a:cubicBezTo>
                    <a:pt x="22602" y="2501"/>
                    <a:pt x="22697" y="2305"/>
                    <a:pt x="22710" y="2090"/>
                  </a:cubicBezTo>
                  <a:cubicBezTo>
                    <a:pt x="22740" y="1562"/>
                    <a:pt x="22336" y="1108"/>
                    <a:pt x="21809" y="1078"/>
                  </a:cubicBezTo>
                  <a:cubicBezTo>
                    <a:pt x="21789" y="1077"/>
                    <a:pt x="21768" y="1076"/>
                    <a:pt x="21748" y="1076"/>
                  </a:cubicBezTo>
                  <a:cubicBezTo>
                    <a:pt x="21564" y="1076"/>
                    <a:pt x="21385" y="1117"/>
                    <a:pt x="21231" y="1196"/>
                  </a:cubicBezTo>
                  <a:cubicBezTo>
                    <a:pt x="21046" y="1280"/>
                    <a:pt x="20857" y="1365"/>
                    <a:pt x="20670" y="1452"/>
                  </a:cubicBezTo>
                  <a:cubicBezTo>
                    <a:pt x="20664" y="1455"/>
                    <a:pt x="20659" y="1456"/>
                    <a:pt x="20653" y="1459"/>
                  </a:cubicBezTo>
                  <a:cubicBezTo>
                    <a:pt x="18573" y="2393"/>
                    <a:pt x="16432" y="3450"/>
                    <a:pt x="14108" y="4692"/>
                  </a:cubicBezTo>
                  <a:cubicBezTo>
                    <a:pt x="11379" y="6150"/>
                    <a:pt x="8939" y="7241"/>
                    <a:pt x="7416" y="7687"/>
                  </a:cubicBezTo>
                  <a:cubicBezTo>
                    <a:pt x="6697" y="7898"/>
                    <a:pt x="5982" y="8003"/>
                    <a:pt x="5282" y="8003"/>
                  </a:cubicBezTo>
                  <a:cubicBezTo>
                    <a:pt x="5028" y="8003"/>
                    <a:pt x="4776" y="7989"/>
                    <a:pt x="4527" y="7961"/>
                  </a:cubicBezTo>
                  <a:cubicBezTo>
                    <a:pt x="3394" y="7834"/>
                    <a:pt x="2494" y="7465"/>
                    <a:pt x="1776" y="6834"/>
                  </a:cubicBezTo>
                  <a:cubicBezTo>
                    <a:pt x="995" y="6146"/>
                    <a:pt x="518" y="5156"/>
                    <a:pt x="466" y="4116"/>
                  </a:cubicBezTo>
                  <a:cubicBezTo>
                    <a:pt x="416" y="3103"/>
                    <a:pt x="763" y="2144"/>
                    <a:pt x="1443" y="1415"/>
                  </a:cubicBezTo>
                  <a:cubicBezTo>
                    <a:pt x="2061" y="752"/>
                    <a:pt x="2908" y="413"/>
                    <a:pt x="3748" y="413"/>
                  </a:cubicBezTo>
                  <a:cubicBezTo>
                    <a:pt x="4459" y="413"/>
                    <a:pt x="5166" y="656"/>
                    <a:pt x="5726" y="1150"/>
                  </a:cubicBezTo>
                  <a:cubicBezTo>
                    <a:pt x="6252" y="1615"/>
                    <a:pt x="6570" y="2265"/>
                    <a:pt x="6602" y="2935"/>
                  </a:cubicBezTo>
                  <a:cubicBezTo>
                    <a:pt x="6628" y="3518"/>
                    <a:pt x="6431" y="4069"/>
                    <a:pt x="6041" y="4484"/>
                  </a:cubicBezTo>
                  <a:cubicBezTo>
                    <a:pt x="5649" y="4904"/>
                    <a:pt x="5085" y="5121"/>
                    <a:pt x="4532" y="5121"/>
                  </a:cubicBezTo>
                  <a:cubicBezTo>
                    <a:pt x="4079" y="5121"/>
                    <a:pt x="3633" y="4975"/>
                    <a:pt x="3296" y="4677"/>
                  </a:cubicBezTo>
                  <a:cubicBezTo>
                    <a:pt x="3139" y="4539"/>
                    <a:pt x="3016" y="4372"/>
                    <a:pt x="2932" y="4182"/>
                  </a:cubicBezTo>
                  <a:cubicBezTo>
                    <a:pt x="2898" y="4106"/>
                    <a:pt x="2823" y="4061"/>
                    <a:pt x="2745" y="4061"/>
                  </a:cubicBezTo>
                  <a:cubicBezTo>
                    <a:pt x="2717" y="4061"/>
                    <a:pt x="2689" y="4066"/>
                    <a:pt x="2662" y="4078"/>
                  </a:cubicBezTo>
                  <a:cubicBezTo>
                    <a:pt x="2558" y="4125"/>
                    <a:pt x="2512" y="4246"/>
                    <a:pt x="2558" y="4350"/>
                  </a:cubicBezTo>
                  <a:cubicBezTo>
                    <a:pt x="2667" y="4593"/>
                    <a:pt x="2824" y="4808"/>
                    <a:pt x="3025" y="4984"/>
                  </a:cubicBezTo>
                  <a:cubicBezTo>
                    <a:pt x="3436" y="5348"/>
                    <a:pt x="3980" y="5526"/>
                    <a:pt x="4531" y="5526"/>
                  </a:cubicBezTo>
                  <a:cubicBezTo>
                    <a:pt x="5196" y="5526"/>
                    <a:pt x="5872" y="5268"/>
                    <a:pt x="6342" y="4765"/>
                  </a:cubicBezTo>
                  <a:cubicBezTo>
                    <a:pt x="6806" y="4267"/>
                    <a:pt x="7043" y="3611"/>
                    <a:pt x="7011" y="2915"/>
                  </a:cubicBezTo>
                  <a:cubicBezTo>
                    <a:pt x="6975" y="2135"/>
                    <a:pt x="6606" y="1377"/>
                    <a:pt x="5998" y="841"/>
                  </a:cubicBezTo>
                  <a:cubicBezTo>
                    <a:pt x="5362" y="278"/>
                    <a:pt x="4559" y="1"/>
                    <a:pt x="3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3195524" y="4793757"/>
              <a:ext cx="96249" cy="63420"/>
            </a:xfrm>
            <a:custGeom>
              <a:avLst/>
              <a:gdLst/>
              <a:ahLst/>
              <a:cxnLst/>
              <a:rect l="l" t="t" r="r" b="b"/>
              <a:pathLst>
                <a:path w="1979" h="1304" extrusionOk="0">
                  <a:moveTo>
                    <a:pt x="990" y="1"/>
                  </a:moveTo>
                  <a:cubicBezTo>
                    <a:pt x="844" y="1"/>
                    <a:pt x="695" y="34"/>
                    <a:pt x="556" y="105"/>
                  </a:cubicBezTo>
                  <a:cubicBezTo>
                    <a:pt x="159" y="308"/>
                    <a:pt x="0" y="796"/>
                    <a:pt x="204" y="1191"/>
                  </a:cubicBezTo>
                  <a:cubicBezTo>
                    <a:pt x="239" y="1263"/>
                    <a:pt x="312" y="1303"/>
                    <a:pt x="386" y="1303"/>
                  </a:cubicBezTo>
                  <a:cubicBezTo>
                    <a:pt x="418" y="1303"/>
                    <a:pt x="451" y="1297"/>
                    <a:pt x="480" y="1282"/>
                  </a:cubicBezTo>
                  <a:cubicBezTo>
                    <a:pt x="581" y="1231"/>
                    <a:pt x="621" y="1106"/>
                    <a:pt x="569" y="1006"/>
                  </a:cubicBezTo>
                  <a:cubicBezTo>
                    <a:pt x="469" y="811"/>
                    <a:pt x="547" y="572"/>
                    <a:pt x="742" y="472"/>
                  </a:cubicBezTo>
                  <a:cubicBezTo>
                    <a:pt x="819" y="432"/>
                    <a:pt x="904" y="412"/>
                    <a:pt x="989" y="412"/>
                  </a:cubicBezTo>
                  <a:cubicBezTo>
                    <a:pt x="1046" y="412"/>
                    <a:pt x="1103" y="421"/>
                    <a:pt x="1158" y="439"/>
                  </a:cubicBezTo>
                  <a:cubicBezTo>
                    <a:pt x="1297" y="483"/>
                    <a:pt x="1412" y="581"/>
                    <a:pt x="1476" y="711"/>
                  </a:cubicBezTo>
                  <a:cubicBezTo>
                    <a:pt x="1537" y="826"/>
                    <a:pt x="1564" y="957"/>
                    <a:pt x="1557" y="1085"/>
                  </a:cubicBezTo>
                  <a:cubicBezTo>
                    <a:pt x="1549" y="1198"/>
                    <a:pt x="1636" y="1294"/>
                    <a:pt x="1749" y="1301"/>
                  </a:cubicBezTo>
                  <a:cubicBezTo>
                    <a:pt x="1754" y="1301"/>
                    <a:pt x="1759" y="1302"/>
                    <a:pt x="1763" y="1302"/>
                  </a:cubicBezTo>
                  <a:cubicBezTo>
                    <a:pt x="1868" y="1302"/>
                    <a:pt x="1960" y="1217"/>
                    <a:pt x="1966" y="1109"/>
                  </a:cubicBezTo>
                  <a:cubicBezTo>
                    <a:pt x="1979" y="906"/>
                    <a:pt x="1935" y="704"/>
                    <a:pt x="1843" y="523"/>
                  </a:cubicBezTo>
                  <a:cubicBezTo>
                    <a:pt x="1675" y="191"/>
                    <a:pt x="1338"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5295800" y="4920209"/>
              <a:ext cx="41194" cy="40027"/>
            </a:xfrm>
            <a:custGeom>
              <a:avLst/>
              <a:gdLst/>
              <a:ahLst/>
              <a:cxnLst/>
              <a:rect l="l" t="t" r="r" b="b"/>
              <a:pathLst>
                <a:path w="847" h="823" extrusionOk="0">
                  <a:moveTo>
                    <a:pt x="424" y="1"/>
                  </a:moveTo>
                  <a:cubicBezTo>
                    <a:pt x="209" y="1"/>
                    <a:pt x="28" y="168"/>
                    <a:pt x="14" y="386"/>
                  </a:cubicBezTo>
                  <a:cubicBezTo>
                    <a:pt x="0" y="612"/>
                    <a:pt x="172" y="807"/>
                    <a:pt x="398" y="822"/>
                  </a:cubicBezTo>
                  <a:cubicBezTo>
                    <a:pt x="407" y="822"/>
                    <a:pt x="415" y="822"/>
                    <a:pt x="423" y="822"/>
                  </a:cubicBezTo>
                  <a:cubicBezTo>
                    <a:pt x="639" y="822"/>
                    <a:pt x="819" y="654"/>
                    <a:pt x="833" y="437"/>
                  </a:cubicBezTo>
                  <a:cubicBezTo>
                    <a:pt x="847" y="210"/>
                    <a:pt x="676" y="16"/>
                    <a:pt x="449" y="2"/>
                  </a:cubicBezTo>
                  <a:cubicBezTo>
                    <a:pt x="440" y="1"/>
                    <a:pt x="432" y="1"/>
                    <a:pt x="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4353584" y="4738264"/>
              <a:ext cx="1105960" cy="409215"/>
            </a:xfrm>
            <a:custGeom>
              <a:avLst/>
              <a:gdLst/>
              <a:ahLst/>
              <a:cxnLst/>
              <a:rect l="l" t="t" r="r" b="b"/>
              <a:pathLst>
                <a:path w="22740" h="8414" extrusionOk="0">
                  <a:moveTo>
                    <a:pt x="18991" y="0"/>
                  </a:moveTo>
                  <a:cubicBezTo>
                    <a:pt x="18183" y="0"/>
                    <a:pt x="17379" y="277"/>
                    <a:pt x="16742" y="841"/>
                  </a:cubicBezTo>
                  <a:cubicBezTo>
                    <a:pt x="16136" y="1378"/>
                    <a:pt x="15764" y="2136"/>
                    <a:pt x="15728" y="2915"/>
                  </a:cubicBezTo>
                  <a:cubicBezTo>
                    <a:pt x="15695" y="3612"/>
                    <a:pt x="15932" y="4267"/>
                    <a:pt x="16398" y="4765"/>
                  </a:cubicBezTo>
                  <a:cubicBezTo>
                    <a:pt x="16869" y="5268"/>
                    <a:pt x="17546" y="5526"/>
                    <a:pt x="18210" y="5526"/>
                  </a:cubicBezTo>
                  <a:cubicBezTo>
                    <a:pt x="18761" y="5526"/>
                    <a:pt x="19304" y="5349"/>
                    <a:pt x="19715" y="4984"/>
                  </a:cubicBezTo>
                  <a:cubicBezTo>
                    <a:pt x="19917" y="4806"/>
                    <a:pt x="20073" y="4593"/>
                    <a:pt x="20182" y="4350"/>
                  </a:cubicBezTo>
                  <a:cubicBezTo>
                    <a:pt x="20229" y="4246"/>
                    <a:pt x="20182" y="4124"/>
                    <a:pt x="20079" y="4078"/>
                  </a:cubicBezTo>
                  <a:cubicBezTo>
                    <a:pt x="20052" y="4066"/>
                    <a:pt x="20023" y="4060"/>
                    <a:pt x="19995" y="4060"/>
                  </a:cubicBezTo>
                  <a:cubicBezTo>
                    <a:pt x="19917" y="4060"/>
                    <a:pt x="19842" y="4106"/>
                    <a:pt x="19807" y="4182"/>
                  </a:cubicBezTo>
                  <a:cubicBezTo>
                    <a:pt x="19723" y="4372"/>
                    <a:pt x="19600" y="4538"/>
                    <a:pt x="19444" y="4677"/>
                  </a:cubicBezTo>
                  <a:cubicBezTo>
                    <a:pt x="19107" y="4974"/>
                    <a:pt x="18661" y="5120"/>
                    <a:pt x="18208" y="5120"/>
                  </a:cubicBezTo>
                  <a:cubicBezTo>
                    <a:pt x="17655" y="5120"/>
                    <a:pt x="17091" y="4904"/>
                    <a:pt x="16698" y="4484"/>
                  </a:cubicBezTo>
                  <a:cubicBezTo>
                    <a:pt x="16310" y="4068"/>
                    <a:pt x="16110" y="3519"/>
                    <a:pt x="16138" y="2935"/>
                  </a:cubicBezTo>
                  <a:cubicBezTo>
                    <a:pt x="16169" y="2265"/>
                    <a:pt x="16489" y="1613"/>
                    <a:pt x="17013" y="1149"/>
                  </a:cubicBezTo>
                  <a:cubicBezTo>
                    <a:pt x="17573" y="655"/>
                    <a:pt x="18279" y="412"/>
                    <a:pt x="18990" y="412"/>
                  </a:cubicBezTo>
                  <a:cubicBezTo>
                    <a:pt x="19832" y="412"/>
                    <a:pt x="20679" y="751"/>
                    <a:pt x="21298" y="1415"/>
                  </a:cubicBezTo>
                  <a:cubicBezTo>
                    <a:pt x="21977" y="2143"/>
                    <a:pt x="22324" y="3104"/>
                    <a:pt x="22273" y="4117"/>
                  </a:cubicBezTo>
                  <a:cubicBezTo>
                    <a:pt x="22222" y="5156"/>
                    <a:pt x="21744" y="6147"/>
                    <a:pt x="20964" y="6834"/>
                  </a:cubicBezTo>
                  <a:cubicBezTo>
                    <a:pt x="20247" y="7465"/>
                    <a:pt x="19348" y="7834"/>
                    <a:pt x="18212" y="7960"/>
                  </a:cubicBezTo>
                  <a:cubicBezTo>
                    <a:pt x="17962" y="7988"/>
                    <a:pt x="17710" y="8002"/>
                    <a:pt x="17455" y="8002"/>
                  </a:cubicBezTo>
                  <a:cubicBezTo>
                    <a:pt x="16757" y="8002"/>
                    <a:pt x="16043" y="7897"/>
                    <a:pt x="15325" y="7686"/>
                  </a:cubicBezTo>
                  <a:cubicBezTo>
                    <a:pt x="13799" y="7241"/>
                    <a:pt x="11360" y="6148"/>
                    <a:pt x="8632" y="4692"/>
                  </a:cubicBezTo>
                  <a:cubicBezTo>
                    <a:pt x="6307" y="3451"/>
                    <a:pt x="4165" y="2393"/>
                    <a:pt x="2086" y="1459"/>
                  </a:cubicBezTo>
                  <a:cubicBezTo>
                    <a:pt x="2081" y="1456"/>
                    <a:pt x="2075" y="1453"/>
                    <a:pt x="2070" y="1451"/>
                  </a:cubicBezTo>
                  <a:cubicBezTo>
                    <a:pt x="1883" y="1365"/>
                    <a:pt x="1695" y="1280"/>
                    <a:pt x="1516" y="1200"/>
                  </a:cubicBezTo>
                  <a:cubicBezTo>
                    <a:pt x="1352" y="1116"/>
                    <a:pt x="1170" y="1075"/>
                    <a:pt x="986" y="1075"/>
                  </a:cubicBezTo>
                  <a:cubicBezTo>
                    <a:pt x="968" y="1075"/>
                    <a:pt x="949" y="1076"/>
                    <a:pt x="931" y="1076"/>
                  </a:cubicBezTo>
                  <a:cubicBezTo>
                    <a:pt x="405" y="1108"/>
                    <a:pt x="1" y="1562"/>
                    <a:pt x="32" y="2089"/>
                  </a:cubicBezTo>
                  <a:cubicBezTo>
                    <a:pt x="44" y="2303"/>
                    <a:pt x="140" y="2501"/>
                    <a:pt x="301" y="2644"/>
                  </a:cubicBezTo>
                  <a:cubicBezTo>
                    <a:pt x="451" y="2778"/>
                    <a:pt x="642" y="2848"/>
                    <a:pt x="840" y="2848"/>
                  </a:cubicBezTo>
                  <a:cubicBezTo>
                    <a:pt x="855" y="2848"/>
                    <a:pt x="869" y="2848"/>
                    <a:pt x="884" y="2847"/>
                  </a:cubicBezTo>
                  <a:cubicBezTo>
                    <a:pt x="998" y="2841"/>
                    <a:pt x="1084" y="2743"/>
                    <a:pt x="1078" y="2630"/>
                  </a:cubicBezTo>
                  <a:cubicBezTo>
                    <a:pt x="1072" y="2522"/>
                    <a:pt x="982" y="2437"/>
                    <a:pt x="876" y="2437"/>
                  </a:cubicBezTo>
                  <a:cubicBezTo>
                    <a:pt x="871" y="2437"/>
                    <a:pt x="866" y="2437"/>
                    <a:pt x="861" y="2438"/>
                  </a:cubicBezTo>
                  <a:cubicBezTo>
                    <a:pt x="852" y="2438"/>
                    <a:pt x="844" y="2438"/>
                    <a:pt x="836" y="2438"/>
                  </a:cubicBezTo>
                  <a:cubicBezTo>
                    <a:pt x="739" y="2438"/>
                    <a:pt x="648" y="2402"/>
                    <a:pt x="574" y="2338"/>
                  </a:cubicBezTo>
                  <a:cubicBezTo>
                    <a:pt x="496" y="2268"/>
                    <a:pt x="448" y="2171"/>
                    <a:pt x="442" y="2065"/>
                  </a:cubicBezTo>
                  <a:cubicBezTo>
                    <a:pt x="424" y="1764"/>
                    <a:pt x="655" y="1506"/>
                    <a:pt x="956" y="1488"/>
                  </a:cubicBezTo>
                  <a:cubicBezTo>
                    <a:pt x="971" y="1487"/>
                    <a:pt x="987" y="1486"/>
                    <a:pt x="1002" y="1486"/>
                  </a:cubicBezTo>
                  <a:cubicBezTo>
                    <a:pt x="1115" y="1486"/>
                    <a:pt x="1231" y="1515"/>
                    <a:pt x="1340" y="1571"/>
                  </a:cubicBezTo>
                  <a:cubicBezTo>
                    <a:pt x="1533" y="1657"/>
                    <a:pt x="1725" y="1744"/>
                    <a:pt x="1918" y="1834"/>
                  </a:cubicBezTo>
                  <a:lnTo>
                    <a:pt x="1939" y="1841"/>
                  </a:lnTo>
                  <a:cubicBezTo>
                    <a:pt x="4003" y="2769"/>
                    <a:pt x="6132" y="3820"/>
                    <a:pt x="8441" y="5055"/>
                  </a:cubicBezTo>
                  <a:cubicBezTo>
                    <a:pt x="11193" y="6523"/>
                    <a:pt x="13661" y="7627"/>
                    <a:pt x="15212" y="8081"/>
                  </a:cubicBezTo>
                  <a:cubicBezTo>
                    <a:pt x="15968" y="8301"/>
                    <a:pt x="16719" y="8413"/>
                    <a:pt x="17457" y="8413"/>
                  </a:cubicBezTo>
                  <a:cubicBezTo>
                    <a:pt x="17728" y="8413"/>
                    <a:pt x="17997" y="8400"/>
                    <a:pt x="18258" y="8368"/>
                  </a:cubicBezTo>
                  <a:cubicBezTo>
                    <a:pt x="19463" y="8233"/>
                    <a:pt x="20464" y="7819"/>
                    <a:pt x="21235" y="7142"/>
                  </a:cubicBezTo>
                  <a:cubicBezTo>
                    <a:pt x="22099" y="6381"/>
                    <a:pt x="22625" y="5286"/>
                    <a:pt x="22684" y="4135"/>
                  </a:cubicBezTo>
                  <a:cubicBezTo>
                    <a:pt x="22740" y="3009"/>
                    <a:pt x="22354" y="1943"/>
                    <a:pt x="21599" y="1132"/>
                  </a:cubicBezTo>
                  <a:cubicBezTo>
                    <a:pt x="20900" y="383"/>
                    <a:pt x="19942" y="0"/>
                    <a:pt x="18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5422301" y="4793757"/>
              <a:ext cx="96200" cy="63420"/>
            </a:xfrm>
            <a:custGeom>
              <a:avLst/>
              <a:gdLst/>
              <a:ahLst/>
              <a:cxnLst/>
              <a:rect l="l" t="t" r="r" b="b"/>
              <a:pathLst>
                <a:path w="1978" h="1304" extrusionOk="0">
                  <a:moveTo>
                    <a:pt x="990" y="1"/>
                  </a:moveTo>
                  <a:cubicBezTo>
                    <a:pt x="642" y="1"/>
                    <a:pt x="305" y="191"/>
                    <a:pt x="136" y="522"/>
                  </a:cubicBezTo>
                  <a:cubicBezTo>
                    <a:pt x="43" y="702"/>
                    <a:pt x="1" y="905"/>
                    <a:pt x="12" y="1108"/>
                  </a:cubicBezTo>
                  <a:cubicBezTo>
                    <a:pt x="17" y="1217"/>
                    <a:pt x="102" y="1300"/>
                    <a:pt x="218" y="1300"/>
                  </a:cubicBezTo>
                  <a:cubicBezTo>
                    <a:pt x="221" y="1300"/>
                    <a:pt x="225" y="1300"/>
                    <a:pt x="229" y="1300"/>
                  </a:cubicBezTo>
                  <a:cubicBezTo>
                    <a:pt x="342" y="1294"/>
                    <a:pt x="429" y="1197"/>
                    <a:pt x="421" y="1084"/>
                  </a:cubicBezTo>
                  <a:cubicBezTo>
                    <a:pt x="414" y="955"/>
                    <a:pt x="441" y="825"/>
                    <a:pt x="502" y="709"/>
                  </a:cubicBezTo>
                  <a:cubicBezTo>
                    <a:pt x="569" y="579"/>
                    <a:pt x="682" y="482"/>
                    <a:pt x="820" y="438"/>
                  </a:cubicBezTo>
                  <a:cubicBezTo>
                    <a:pt x="875" y="420"/>
                    <a:pt x="932" y="411"/>
                    <a:pt x="989" y="411"/>
                  </a:cubicBezTo>
                  <a:cubicBezTo>
                    <a:pt x="1074" y="411"/>
                    <a:pt x="1159" y="431"/>
                    <a:pt x="1236" y="471"/>
                  </a:cubicBezTo>
                  <a:cubicBezTo>
                    <a:pt x="1431" y="571"/>
                    <a:pt x="1508" y="810"/>
                    <a:pt x="1409" y="1004"/>
                  </a:cubicBezTo>
                  <a:cubicBezTo>
                    <a:pt x="1357" y="1106"/>
                    <a:pt x="1397" y="1229"/>
                    <a:pt x="1498" y="1281"/>
                  </a:cubicBezTo>
                  <a:cubicBezTo>
                    <a:pt x="1528" y="1297"/>
                    <a:pt x="1561" y="1303"/>
                    <a:pt x="1592" y="1303"/>
                  </a:cubicBezTo>
                  <a:cubicBezTo>
                    <a:pt x="1666" y="1303"/>
                    <a:pt x="1739" y="1263"/>
                    <a:pt x="1777" y="1191"/>
                  </a:cubicBezTo>
                  <a:cubicBezTo>
                    <a:pt x="1978" y="794"/>
                    <a:pt x="1819" y="308"/>
                    <a:pt x="1424" y="105"/>
                  </a:cubicBezTo>
                  <a:cubicBezTo>
                    <a:pt x="1285" y="34"/>
                    <a:pt x="1136"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4621031" y="4819339"/>
              <a:ext cx="56076" cy="36817"/>
            </a:xfrm>
            <a:custGeom>
              <a:avLst/>
              <a:gdLst/>
              <a:ahLst/>
              <a:cxnLst/>
              <a:rect l="l" t="t" r="r" b="b"/>
              <a:pathLst>
                <a:path w="1153" h="757" extrusionOk="0">
                  <a:moveTo>
                    <a:pt x="235" y="1"/>
                  </a:moveTo>
                  <a:cubicBezTo>
                    <a:pt x="160" y="1"/>
                    <a:pt x="87" y="43"/>
                    <a:pt x="51" y="114"/>
                  </a:cubicBezTo>
                  <a:cubicBezTo>
                    <a:pt x="1" y="217"/>
                    <a:pt x="42" y="340"/>
                    <a:pt x="143" y="390"/>
                  </a:cubicBezTo>
                  <a:cubicBezTo>
                    <a:pt x="370" y="503"/>
                    <a:pt x="598" y="617"/>
                    <a:pt x="825" y="734"/>
                  </a:cubicBezTo>
                  <a:cubicBezTo>
                    <a:pt x="855" y="749"/>
                    <a:pt x="886" y="756"/>
                    <a:pt x="918" y="756"/>
                  </a:cubicBezTo>
                  <a:cubicBezTo>
                    <a:pt x="993" y="756"/>
                    <a:pt x="1065" y="716"/>
                    <a:pt x="1100" y="644"/>
                  </a:cubicBezTo>
                  <a:cubicBezTo>
                    <a:pt x="1153" y="542"/>
                    <a:pt x="1111" y="419"/>
                    <a:pt x="1011" y="368"/>
                  </a:cubicBezTo>
                  <a:cubicBezTo>
                    <a:pt x="782" y="249"/>
                    <a:pt x="554" y="135"/>
                    <a:pt x="326" y="22"/>
                  </a:cubicBezTo>
                  <a:cubicBezTo>
                    <a:pt x="297" y="8"/>
                    <a:pt x="266"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5"/>
            <p:cNvSpPr/>
            <p:nvPr/>
          </p:nvSpPr>
          <p:spPr>
            <a:xfrm>
              <a:off x="4698605" y="4858880"/>
              <a:ext cx="556773" cy="215648"/>
            </a:xfrm>
            <a:custGeom>
              <a:avLst/>
              <a:gdLst/>
              <a:ahLst/>
              <a:cxnLst/>
              <a:rect l="l" t="t" r="r" b="b"/>
              <a:pathLst>
                <a:path w="11448" h="4434" extrusionOk="0">
                  <a:moveTo>
                    <a:pt x="234" y="1"/>
                  </a:moveTo>
                  <a:cubicBezTo>
                    <a:pt x="160" y="1"/>
                    <a:pt x="89" y="42"/>
                    <a:pt x="52" y="112"/>
                  </a:cubicBezTo>
                  <a:cubicBezTo>
                    <a:pt x="1" y="213"/>
                    <a:pt x="40" y="338"/>
                    <a:pt x="140" y="389"/>
                  </a:cubicBezTo>
                  <a:cubicBezTo>
                    <a:pt x="637" y="645"/>
                    <a:pt x="933" y="803"/>
                    <a:pt x="1441" y="1074"/>
                  </a:cubicBezTo>
                  <a:cubicBezTo>
                    <a:pt x="4193" y="2543"/>
                    <a:pt x="6660" y="3648"/>
                    <a:pt x="8211" y="4101"/>
                  </a:cubicBezTo>
                  <a:cubicBezTo>
                    <a:pt x="8968" y="4323"/>
                    <a:pt x="9719" y="4433"/>
                    <a:pt x="10457" y="4433"/>
                  </a:cubicBezTo>
                  <a:cubicBezTo>
                    <a:pt x="10727" y="4433"/>
                    <a:pt x="10995" y="4418"/>
                    <a:pt x="11258" y="4389"/>
                  </a:cubicBezTo>
                  <a:cubicBezTo>
                    <a:pt x="11367" y="4376"/>
                    <a:pt x="11447" y="4277"/>
                    <a:pt x="11440" y="4168"/>
                  </a:cubicBezTo>
                  <a:cubicBezTo>
                    <a:pt x="11437" y="4113"/>
                    <a:pt x="11412" y="4062"/>
                    <a:pt x="11370" y="4025"/>
                  </a:cubicBezTo>
                  <a:cubicBezTo>
                    <a:pt x="11334" y="3993"/>
                    <a:pt x="11290" y="3975"/>
                    <a:pt x="11239" y="3975"/>
                  </a:cubicBezTo>
                  <a:cubicBezTo>
                    <a:pt x="11233" y="3975"/>
                    <a:pt x="11226" y="3975"/>
                    <a:pt x="11219" y="3976"/>
                  </a:cubicBezTo>
                  <a:cubicBezTo>
                    <a:pt x="11127" y="3983"/>
                    <a:pt x="11035" y="3987"/>
                    <a:pt x="10943" y="3987"/>
                  </a:cubicBezTo>
                  <a:cubicBezTo>
                    <a:pt x="10008" y="3987"/>
                    <a:pt x="9076" y="3604"/>
                    <a:pt x="8464" y="2950"/>
                  </a:cubicBezTo>
                  <a:cubicBezTo>
                    <a:pt x="7840" y="2284"/>
                    <a:pt x="7516" y="1401"/>
                    <a:pt x="7550" y="466"/>
                  </a:cubicBezTo>
                  <a:cubicBezTo>
                    <a:pt x="7554" y="352"/>
                    <a:pt x="7466" y="257"/>
                    <a:pt x="7353" y="254"/>
                  </a:cubicBezTo>
                  <a:cubicBezTo>
                    <a:pt x="7347" y="253"/>
                    <a:pt x="7342" y="253"/>
                    <a:pt x="7336" y="253"/>
                  </a:cubicBezTo>
                  <a:cubicBezTo>
                    <a:pt x="7232" y="253"/>
                    <a:pt x="7145" y="343"/>
                    <a:pt x="7140" y="451"/>
                  </a:cubicBezTo>
                  <a:cubicBezTo>
                    <a:pt x="7102" y="1495"/>
                    <a:pt x="7466" y="2482"/>
                    <a:pt x="8165" y="3230"/>
                  </a:cubicBezTo>
                  <a:cubicBezTo>
                    <a:pt x="8397" y="3478"/>
                    <a:pt x="8671" y="3693"/>
                    <a:pt x="8971" y="3867"/>
                  </a:cubicBezTo>
                  <a:cubicBezTo>
                    <a:pt x="8756" y="3824"/>
                    <a:pt x="8540" y="3769"/>
                    <a:pt x="8326" y="3706"/>
                  </a:cubicBezTo>
                  <a:cubicBezTo>
                    <a:pt x="6800" y="3260"/>
                    <a:pt x="4362" y="2170"/>
                    <a:pt x="1633" y="712"/>
                  </a:cubicBezTo>
                  <a:cubicBezTo>
                    <a:pt x="1124" y="440"/>
                    <a:pt x="827" y="282"/>
                    <a:pt x="329" y="25"/>
                  </a:cubicBezTo>
                  <a:cubicBezTo>
                    <a:pt x="299" y="8"/>
                    <a:pt x="266"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5"/>
            <p:cNvSpPr/>
            <p:nvPr/>
          </p:nvSpPr>
          <p:spPr>
            <a:xfrm>
              <a:off x="4043679" y="4848131"/>
              <a:ext cx="622917" cy="300516"/>
            </a:xfrm>
            <a:custGeom>
              <a:avLst/>
              <a:gdLst/>
              <a:ahLst/>
              <a:cxnLst/>
              <a:rect l="l" t="t" r="r" b="b"/>
              <a:pathLst>
                <a:path w="12808" h="6179" extrusionOk="0">
                  <a:moveTo>
                    <a:pt x="8934" y="0"/>
                  </a:moveTo>
                  <a:cubicBezTo>
                    <a:pt x="8027" y="0"/>
                    <a:pt x="7121" y="323"/>
                    <a:pt x="6404" y="969"/>
                  </a:cubicBezTo>
                  <a:cubicBezTo>
                    <a:pt x="5686" y="324"/>
                    <a:pt x="4780" y="1"/>
                    <a:pt x="3873" y="1"/>
                  </a:cubicBezTo>
                  <a:cubicBezTo>
                    <a:pt x="2904" y="1"/>
                    <a:pt x="1935" y="370"/>
                    <a:pt x="1197" y="1108"/>
                  </a:cubicBezTo>
                  <a:cubicBezTo>
                    <a:pt x="0" y="2306"/>
                    <a:pt x="0" y="4252"/>
                    <a:pt x="1197" y="5448"/>
                  </a:cubicBezTo>
                  <a:cubicBezTo>
                    <a:pt x="1683" y="5935"/>
                    <a:pt x="2322" y="6178"/>
                    <a:pt x="2962" y="6178"/>
                  </a:cubicBezTo>
                  <a:cubicBezTo>
                    <a:pt x="3601" y="6178"/>
                    <a:pt x="4240" y="5935"/>
                    <a:pt x="4726" y="5448"/>
                  </a:cubicBezTo>
                  <a:cubicBezTo>
                    <a:pt x="5111" y="5063"/>
                    <a:pt x="5324" y="4553"/>
                    <a:pt x="5324" y="4007"/>
                  </a:cubicBezTo>
                  <a:cubicBezTo>
                    <a:pt x="5324" y="3462"/>
                    <a:pt x="5111" y="2950"/>
                    <a:pt x="4726" y="2566"/>
                  </a:cubicBezTo>
                  <a:cubicBezTo>
                    <a:pt x="4412" y="2250"/>
                    <a:pt x="3992" y="2076"/>
                    <a:pt x="3545" y="2076"/>
                  </a:cubicBezTo>
                  <a:cubicBezTo>
                    <a:pt x="3099" y="2076"/>
                    <a:pt x="2680" y="2250"/>
                    <a:pt x="2364" y="2566"/>
                  </a:cubicBezTo>
                  <a:cubicBezTo>
                    <a:pt x="2222" y="2707"/>
                    <a:pt x="2116" y="2874"/>
                    <a:pt x="2047" y="3060"/>
                  </a:cubicBezTo>
                  <a:lnTo>
                    <a:pt x="2431" y="3203"/>
                  </a:lnTo>
                  <a:cubicBezTo>
                    <a:pt x="2478" y="3073"/>
                    <a:pt x="2554" y="2957"/>
                    <a:pt x="2653" y="2858"/>
                  </a:cubicBezTo>
                  <a:cubicBezTo>
                    <a:pt x="2892" y="2620"/>
                    <a:pt x="3209" y="2489"/>
                    <a:pt x="3545" y="2489"/>
                  </a:cubicBezTo>
                  <a:cubicBezTo>
                    <a:pt x="3882" y="2489"/>
                    <a:pt x="4200" y="2620"/>
                    <a:pt x="4437" y="2858"/>
                  </a:cubicBezTo>
                  <a:cubicBezTo>
                    <a:pt x="4744" y="3166"/>
                    <a:pt x="4914" y="3574"/>
                    <a:pt x="4914" y="4008"/>
                  </a:cubicBezTo>
                  <a:cubicBezTo>
                    <a:pt x="4914" y="4443"/>
                    <a:pt x="4744" y="4851"/>
                    <a:pt x="4437" y="5159"/>
                  </a:cubicBezTo>
                  <a:cubicBezTo>
                    <a:pt x="4043" y="5554"/>
                    <a:pt x="3520" y="5769"/>
                    <a:pt x="2963" y="5769"/>
                  </a:cubicBezTo>
                  <a:cubicBezTo>
                    <a:pt x="2405" y="5769"/>
                    <a:pt x="1881" y="5554"/>
                    <a:pt x="1488" y="5159"/>
                  </a:cubicBezTo>
                  <a:cubicBezTo>
                    <a:pt x="452" y="4123"/>
                    <a:pt x="452" y="2437"/>
                    <a:pt x="1488" y="1400"/>
                  </a:cubicBezTo>
                  <a:cubicBezTo>
                    <a:pt x="2145" y="742"/>
                    <a:pt x="3009" y="413"/>
                    <a:pt x="3873" y="413"/>
                  </a:cubicBezTo>
                  <a:cubicBezTo>
                    <a:pt x="4737" y="413"/>
                    <a:pt x="5601" y="742"/>
                    <a:pt x="6259" y="1400"/>
                  </a:cubicBezTo>
                  <a:lnTo>
                    <a:pt x="6404" y="1545"/>
                  </a:lnTo>
                  <a:lnTo>
                    <a:pt x="6549" y="1400"/>
                  </a:lnTo>
                  <a:cubicBezTo>
                    <a:pt x="7207" y="742"/>
                    <a:pt x="8071" y="413"/>
                    <a:pt x="8935" y="413"/>
                  </a:cubicBezTo>
                  <a:cubicBezTo>
                    <a:pt x="9799" y="413"/>
                    <a:pt x="10663" y="742"/>
                    <a:pt x="11320" y="1400"/>
                  </a:cubicBezTo>
                  <a:cubicBezTo>
                    <a:pt x="12357" y="2435"/>
                    <a:pt x="12357" y="4123"/>
                    <a:pt x="11320" y="5159"/>
                  </a:cubicBezTo>
                  <a:cubicBezTo>
                    <a:pt x="10927" y="5554"/>
                    <a:pt x="10402" y="5769"/>
                    <a:pt x="9846" y="5769"/>
                  </a:cubicBezTo>
                  <a:cubicBezTo>
                    <a:pt x="9288" y="5769"/>
                    <a:pt x="8765" y="5554"/>
                    <a:pt x="8371" y="5159"/>
                  </a:cubicBezTo>
                  <a:cubicBezTo>
                    <a:pt x="7736" y="4525"/>
                    <a:pt x="7736" y="3492"/>
                    <a:pt x="8371" y="2858"/>
                  </a:cubicBezTo>
                  <a:cubicBezTo>
                    <a:pt x="8610" y="2620"/>
                    <a:pt x="8926" y="2489"/>
                    <a:pt x="9263" y="2489"/>
                  </a:cubicBezTo>
                  <a:cubicBezTo>
                    <a:pt x="9600" y="2489"/>
                    <a:pt x="9917" y="2620"/>
                    <a:pt x="10155" y="2858"/>
                  </a:cubicBezTo>
                  <a:cubicBezTo>
                    <a:pt x="10255" y="2957"/>
                    <a:pt x="10328" y="3073"/>
                    <a:pt x="10378" y="3203"/>
                  </a:cubicBezTo>
                  <a:lnTo>
                    <a:pt x="10761" y="3060"/>
                  </a:lnTo>
                  <a:cubicBezTo>
                    <a:pt x="10692" y="2873"/>
                    <a:pt x="10586" y="2707"/>
                    <a:pt x="10445" y="2565"/>
                  </a:cubicBezTo>
                  <a:cubicBezTo>
                    <a:pt x="10129" y="2250"/>
                    <a:pt x="9709" y="2076"/>
                    <a:pt x="9263" y="2076"/>
                  </a:cubicBezTo>
                  <a:cubicBezTo>
                    <a:pt x="8815" y="2076"/>
                    <a:pt x="8396" y="2250"/>
                    <a:pt x="8080" y="2565"/>
                  </a:cubicBezTo>
                  <a:cubicBezTo>
                    <a:pt x="7286" y="3361"/>
                    <a:pt x="7286" y="4654"/>
                    <a:pt x="8080" y="5448"/>
                  </a:cubicBezTo>
                  <a:cubicBezTo>
                    <a:pt x="8567" y="5935"/>
                    <a:pt x="9207" y="6179"/>
                    <a:pt x="9846" y="6179"/>
                  </a:cubicBezTo>
                  <a:cubicBezTo>
                    <a:pt x="10485" y="6179"/>
                    <a:pt x="11124" y="5935"/>
                    <a:pt x="11611" y="5448"/>
                  </a:cubicBezTo>
                  <a:cubicBezTo>
                    <a:pt x="12808" y="4252"/>
                    <a:pt x="12808" y="2305"/>
                    <a:pt x="11611" y="1108"/>
                  </a:cubicBezTo>
                  <a:cubicBezTo>
                    <a:pt x="10873" y="369"/>
                    <a:pt x="9904" y="0"/>
                    <a:pt x="8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4536405" y="4991946"/>
              <a:ext cx="33266" cy="32488"/>
            </a:xfrm>
            <a:custGeom>
              <a:avLst/>
              <a:gdLst/>
              <a:ahLst/>
              <a:cxnLst/>
              <a:rect l="l" t="t" r="r" b="b"/>
              <a:pathLst>
                <a:path w="684" h="668" extrusionOk="0">
                  <a:moveTo>
                    <a:pt x="340" y="0"/>
                  </a:moveTo>
                  <a:cubicBezTo>
                    <a:pt x="162" y="0"/>
                    <a:pt x="17" y="139"/>
                    <a:pt x="8" y="319"/>
                  </a:cubicBezTo>
                  <a:cubicBezTo>
                    <a:pt x="0" y="502"/>
                    <a:pt x="143" y="658"/>
                    <a:pt x="327" y="667"/>
                  </a:cubicBezTo>
                  <a:cubicBezTo>
                    <a:pt x="332" y="668"/>
                    <a:pt x="337" y="668"/>
                    <a:pt x="342" y="668"/>
                  </a:cubicBezTo>
                  <a:cubicBezTo>
                    <a:pt x="520" y="668"/>
                    <a:pt x="667" y="528"/>
                    <a:pt x="675" y="349"/>
                  </a:cubicBezTo>
                  <a:cubicBezTo>
                    <a:pt x="684" y="164"/>
                    <a:pt x="541" y="9"/>
                    <a:pt x="356" y="1"/>
                  </a:cubicBezTo>
                  <a:cubicBezTo>
                    <a:pt x="351" y="0"/>
                    <a:pt x="345"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4139928" y="4991946"/>
              <a:ext cx="33899" cy="33072"/>
            </a:xfrm>
            <a:custGeom>
              <a:avLst/>
              <a:gdLst/>
              <a:ahLst/>
              <a:cxnLst/>
              <a:rect l="l" t="t" r="r" b="b"/>
              <a:pathLst>
                <a:path w="697" h="680" extrusionOk="0">
                  <a:moveTo>
                    <a:pt x="349" y="0"/>
                  </a:moveTo>
                  <a:cubicBezTo>
                    <a:pt x="344" y="0"/>
                    <a:pt x="338" y="0"/>
                    <a:pt x="333" y="1"/>
                  </a:cubicBezTo>
                  <a:cubicBezTo>
                    <a:pt x="146" y="9"/>
                    <a:pt x="1" y="166"/>
                    <a:pt x="8" y="355"/>
                  </a:cubicBezTo>
                  <a:cubicBezTo>
                    <a:pt x="17" y="538"/>
                    <a:pt x="166" y="680"/>
                    <a:pt x="348" y="680"/>
                  </a:cubicBezTo>
                  <a:cubicBezTo>
                    <a:pt x="353" y="680"/>
                    <a:pt x="359" y="680"/>
                    <a:pt x="364" y="680"/>
                  </a:cubicBezTo>
                  <a:cubicBezTo>
                    <a:pt x="553" y="672"/>
                    <a:pt x="696" y="512"/>
                    <a:pt x="688" y="325"/>
                  </a:cubicBezTo>
                  <a:cubicBezTo>
                    <a:pt x="680" y="143"/>
                    <a:pt x="531" y="0"/>
                    <a:pt x="3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5"/>
            <p:cNvSpPr/>
            <p:nvPr/>
          </p:nvSpPr>
          <p:spPr>
            <a:xfrm>
              <a:off x="4326981" y="4912281"/>
              <a:ext cx="58119" cy="57146"/>
            </a:xfrm>
            <a:custGeom>
              <a:avLst/>
              <a:gdLst/>
              <a:ahLst/>
              <a:cxnLst/>
              <a:rect l="l" t="t" r="r" b="b"/>
              <a:pathLst>
                <a:path w="1195" h="1175" extrusionOk="0">
                  <a:moveTo>
                    <a:pt x="610" y="410"/>
                  </a:moveTo>
                  <a:cubicBezTo>
                    <a:pt x="657" y="412"/>
                    <a:pt x="701" y="432"/>
                    <a:pt x="733" y="467"/>
                  </a:cubicBezTo>
                  <a:cubicBezTo>
                    <a:pt x="765" y="501"/>
                    <a:pt x="780" y="546"/>
                    <a:pt x="779" y="594"/>
                  </a:cubicBezTo>
                  <a:cubicBezTo>
                    <a:pt x="776" y="641"/>
                    <a:pt x="757" y="685"/>
                    <a:pt x="722" y="717"/>
                  </a:cubicBezTo>
                  <a:cubicBezTo>
                    <a:pt x="686" y="747"/>
                    <a:pt x="642" y="763"/>
                    <a:pt x="595" y="763"/>
                  </a:cubicBezTo>
                  <a:cubicBezTo>
                    <a:pt x="496" y="759"/>
                    <a:pt x="421" y="677"/>
                    <a:pt x="426" y="579"/>
                  </a:cubicBezTo>
                  <a:cubicBezTo>
                    <a:pt x="428" y="532"/>
                    <a:pt x="448" y="488"/>
                    <a:pt x="483" y="456"/>
                  </a:cubicBezTo>
                  <a:cubicBezTo>
                    <a:pt x="515" y="426"/>
                    <a:pt x="557" y="410"/>
                    <a:pt x="601" y="410"/>
                  </a:cubicBezTo>
                  <a:close/>
                  <a:moveTo>
                    <a:pt x="591" y="0"/>
                  </a:moveTo>
                  <a:cubicBezTo>
                    <a:pt x="445" y="0"/>
                    <a:pt x="312" y="56"/>
                    <a:pt x="204" y="155"/>
                  </a:cubicBezTo>
                  <a:cubicBezTo>
                    <a:pt x="88" y="260"/>
                    <a:pt x="21" y="405"/>
                    <a:pt x="14" y="562"/>
                  </a:cubicBezTo>
                  <a:cubicBezTo>
                    <a:pt x="1" y="885"/>
                    <a:pt x="252" y="1160"/>
                    <a:pt x="577" y="1175"/>
                  </a:cubicBezTo>
                  <a:lnTo>
                    <a:pt x="602" y="1175"/>
                  </a:lnTo>
                  <a:cubicBezTo>
                    <a:pt x="750" y="1175"/>
                    <a:pt x="890" y="1120"/>
                    <a:pt x="997" y="1021"/>
                  </a:cubicBezTo>
                  <a:cubicBezTo>
                    <a:pt x="1114" y="915"/>
                    <a:pt x="1181" y="770"/>
                    <a:pt x="1187" y="613"/>
                  </a:cubicBezTo>
                  <a:cubicBezTo>
                    <a:pt x="1194" y="457"/>
                    <a:pt x="1139" y="308"/>
                    <a:pt x="1033" y="192"/>
                  </a:cubicBezTo>
                  <a:cubicBezTo>
                    <a:pt x="929" y="75"/>
                    <a:pt x="784" y="8"/>
                    <a:pt x="627" y="1"/>
                  </a:cubicBezTo>
                  <a:cubicBezTo>
                    <a:pt x="615" y="1"/>
                    <a:pt x="603" y="0"/>
                    <a:pt x="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5"/>
            <p:cNvSpPr/>
            <p:nvPr/>
          </p:nvSpPr>
          <p:spPr>
            <a:xfrm>
              <a:off x="4595984" y="5069812"/>
              <a:ext cx="96589" cy="80005"/>
            </a:xfrm>
            <a:custGeom>
              <a:avLst/>
              <a:gdLst/>
              <a:ahLst/>
              <a:cxnLst/>
              <a:rect l="l" t="t" r="r" b="b"/>
              <a:pathLst>
                <a:path w="1986" h="1645" extrusionOk="0">
                  <a:moveTo>
                    <a:pt x="928" y="0"/>
                  </a:moveTo>
                  <a:cubicBezTo>
                    <a:pt x="788" y="0"/>
                    <a:pt x="649" y="31"/>
                    <a:pt x="520" y="92"/>
                  </a:cubicBezTo>
                  <a:cubicBezTo>
                    <a:pt x="337" y="180"/>
                    <a:pt x="179" y="314"/>
                    <a:pt x="64" y="481"/>
                  </a:cubicBezTo>
                  <a:cubicBezTo>
                    <a:pt x="0" y="574"/>
                    <a:pt x="24" y="701"/>
                    <a:pt x="118" y="766"/>
                  </a:cubicBezTo>
                  <a:cubicBezTo>
                    <a:pt x="153" y="790"/>
                    <a:pt x="193" y="802"/>
                    <a:pt x="233" y="802"/>
                  </a:cubicBezTo>
                  <a:cubicBezTo>
                    <a:pt x="298" y="802"/>
                    <a:pt x="362" y="771"/>
                    <a:pt x="403" y="713"/>
                  </a:cubicBezTo>
                  <a:cubicBezTo>
                    <a:pt x="475" y="605"/>
                    <a:pt x="576" y="520"/>
                    <a:pt x="695" y="464"/>
                  </a:cubicBezTo>
                  <a:cubicBezTo>
                    <a:pt x="769" y="430"/>
                    <a:pt x="848" y="413"/>
                    <a:pt x="928" y="413"/>
                  </a:cubicBezTo>
                  <a:cubicBezTo>
                    <a:pt x="990" y="413"/>
                    <a:pt x="1052" y="423"/>
                    <a:pt x="1113" y="444"/>
                  </a:cubicBezTo>
                  <a:cubicBezTo>
                    <a:pt x="1249" y="493"/>
                    <a:pt x="1360" y="593"/>
                    <a:pt x="1422" y="726"/>
                  </a:cubicBezTo>
                  <a:cubicBezTo>
                    <a:pt x="1513" y="923"/>
                    <a:pt x="1429" y="1159"/>
                    <a:pt x="1231" y="1253"/>
                  </a:cubicBezTo>
                  <a:cubicBezTo>
                    <a:pt x="1130" y="1302"/>
                    <a:pt x="1085" y="1425"/>
                    <a:pt x="1133" y="1527"/>
                  </a:cubicBezTo>
                  <a:cubicBezTo>
                    <a:pt x="1169" y="1601"/>
                    <a:pt x="1243" y="1644"/>
                    <a:pt x="1320" y="1644"/>
                  </a:cubicBezTo>
                  <a:cubicBezTo>
                    <a:pt x="1349" y="1644"/>
                    <a:pt x="1378" y="1639"/>
                    <a:pt x="1409" y="1623"/>
                  </a:cubicBezTo>
                  <a:cubicBezTo>
                    <a:pt x="1812" y="1433"/>
                    <a:pt x="1985" y="952"/>
                    <a:pt x="1795" y="549"/>
                  </a:cubicBezTo>
                  <a:cubicBezTo>
                    <a:pt x="1686" y="319"/>
                    <a:pt x="1493" y="144"/>
                    <a:pt x="1253" y="57"/>
                  </a:cubicBezTo>
                  <a:cubicBezTo>
                    <a:pt x="1146" y="19"/>
                    <a:pt x="1037" y="0"/>
                    <a:pt x="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4017756" y="5069861"/>
              <a:ext cx="96492" cy="79956"/>
            </a:xfrm>
            <a:custGeom>
              <a:avLst/>
              <a:gdLst/>
              <a:ahLst/>
              <a:cxnLst/>
              <a:rect l="l" t="t" r="r" b="b"/>
              <a:pathLst>
                <a:path w="1984" h="1644" extrusionOk="0">
                  <a:moveTo>
                    <a:pt x="1056" y="1"/>
                  </a:moveTo>
                  <a:cubicBezTo>
                    <a:pt x="947" y="1"/>
                    <a:pt x="838" y="20"/>
                    <a:pt x="732" y="57"/>
                  </a:cubicBezTo>
                  <a:cubicBezTo>
                    <a:pt x="492" y="143"/>
                    <a:pt x="299" y="319"/>
                    <a:pt x="190" y="549"/>
                  </a:cubicBezTo>
                  <a:cubicBezTo>
                    <a:pt x="1" y="952"/>
                    <a:pt x="173" y="1433"/>
                    <a:pt x="576" y="1623"/>
                  </a:cubicBezTo>
                  <a:cubicBezTo>
                    <a:pt x="606" y="1638"/>
                    <a:pt x="635" y="1643"/>
                    <a:pt x="664" y="1643"/>
                  </a:cubicBezTo>
                  <a:cubicBezTo>
                    <a:pt x="741" y="1643"/>
                    <a:pt x="815" y="1600"/>
                    <a:pt x="851" y="1527"/>
                  </a:cubicBezTo>
                  <a:cubicBezTo>
                    <a:pt x="899" y="1424"/>
                    <a:pt x="854" y="1302"/>
                    <a:pt x="752" y="1253"/>
                  </a:cubicBezTo>
                  <a:cubicBezTo>
                    <a:pt x="554" y="1161"/>
                    <a:pt x="468" y="923"/>
                    <a:pt x="562" y="726"/>
                  </a:cubicBezTo>
                  <a:cubicBezTo>
                    <a:pt x="655" y="528"/>
                    <a:pt x="852" y="412"/>
                    <a:pt x="1057" y="412"/>
                  </a:cubicBezTo>
                  <a:cubicBezTo>
                    <a:pt x="1135" y="412"/>
                    <a:pt x="1214" y="429"/>
                    <a:pt x="1289" y="464"/>
                  </a:cubicBezTo>
                  <a:cubicBezTo>
                    <a:pt x="1407" y="520"/>
                    <a:pt x="1508" y="605"/>
                    <a:pt x="1581" y="714"/>
                  </a:cubicBezTo>
                  <a:cubicBezTo>
                    <a:pt x="1621" y="771"/>
                    <a:pt x="1686" y="803"/>
                    <a:pt x="1751" y="803"/>
                  </a:cubicBezTo>
                  <a:cubicBezTo>
                    <a:pt x="1791" y="803"/>
                    <a:pt x="1831" y="791"/>
                    <a:pt x="1866" y="766"/>
                  </a:cubicBezTo>
                  <a:cubicBezTo>
                    <a:pt x="1960" y="703"/>
                    <a:pt x="1984" y="575"/>
                    <a:pt x="1920" y="481"/>
                  </a:cubicBezTo>
                  <a:cubicBezTo>
                    <a:pt x="1806" y="313"/>
                    <a:pt x="1648" y="179"/>
                    <a:pt x="1464" y="93"/>
                  </a:cubicBezTo>
                  <a:cubicBezTo>
                    <a:pt x="1334" y="32"/>
                    <a:pt x="1195"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a:off x="5464955" y="4899831"/>
              <a:ext cx="337430" cy="192303"/>
            </a:xfrm>
            <a:custGeom>
              <a:avLst/>
              <a:gdLst/>
              <a:ahLst/>
              <a:cxnLst/>
              <a:rect l="l" t="t" r="r" b="b"/>
              <a:pathLst>
                <a:path w="6938" h="3954" extrusionOk="0">
                  <a:moveTo>
                    <a:pt x="1084" y="0"/>
                  </a:moveTo>
                  <a:cubicBezTo>
                    <a:pt x="970" y="0"/>
                    <a:pt x="878" y="92"/>
                    <a:pt x="878" y="206"/>
                  </a:cubicBezTo>
                  <a:cubicBezTo>
                    <a:pt x="878" y="1405"/>
                    <a:pt x="586" y="2597"/>
                    <a:pt x="34" y="3653"/>
                  </a:cubicBezTo>
                  <a:cubicBezTo>
                    <a:pt x="0" y="3715"/>
                    <a:pt x="2" y="3793"/>
                    <a:pt x="40" y="3854"/>
                  </a:cubicBezTo>
                  <a:cubicBezTo>
                    <a:pt x="78" y="3916"/>
                    <a:pt x="145" y="3954"/>
                    <a:pt x="215" y="3954"/>
                  </a:cubicBezTo>
                  <a:lnTo>
                    <a:pt x="6733" y="3954"/>
                  </a:lnTo>
                  <a:cubicBezTo>
                    <a:pt x="6846" y="3954"/>
                    <a:pt x="6938" y="3861"/>
                    <a:pt x="6938" y="3748"/>
                  </a:cubicBezTo>
                  <a:cubicBezTo>
                    <a:pt x="6938" y="3635"/>
                    <a:pt x="6846" y="3542"/>
                    <a:pt x="6733" y="3542"/>
                  </a:cubicBezTo>
                  <a:lnTo>
                    <a:pt x="546" y="3542"/>
                  </a:lnTo>
                  <a:cubicBezTo>
                    <a:pt x="1034" y="2505"/>
                    <a:pt x="1289" y="1359"/>
                    <a:pt x="1289" y="206"/>
                  </a:cubicBezTo>
                  <a:cubicBezTo>
                    <a:pt x="1289" y="92"/>
                    <a:pt x="119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a:off x="5847716" y="5072098"/>
              <a:ext cx="75384" cy="20038"/>
            </a:xfrm>
            <a:custGeom>
              <a:avLst/>
              <a:gdLst/>
              <a:ahLst/>
              <a:cxnLst/>
              <a:rect l="l" t="t" r="r" b="b"/>
              <a:pathLst>
                <a:path w="1550" h="412" extrusionOk="0">
                  <a:moveTo>
                    <a:pt x="206" y="0"/>
                  </a:moveTo>
                  <a:cubicBezTo>
                    <a:pt x="93" y="0"/>
                    <a:pt x="0" y="93"/>
                    <a:pt x="0" y="206"/>
                  </a:cubicBezTo>
                  <a:cubicBezTo>
                    <a:pt x="0" y="319"/>
                    <a:pt x="93" y="412"/>
                    <a:pt x="206" y="412"/>
                  </a:cubicBezTo>
                  <a:lnTo>
                    <a:pt x="1345" y="412"/>
                  </a:lnTo>
                  <a:cubicBezTo>
                    <a:pt x="1458" y="412"/>
                    <a:pt x="1549" y="319"/>
                    <a:pt x="1549" y="206"/>
                  </a:cubicBezTo>
                  <a:cubicBezTo>
                    <a:pt x="1549" y="93"/>
                    <a:pt x="1458" y="0"/>
                    <a:pt x="1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a:off x="2913438" y="4899831"/>
              <a:ext cx="337478" cy="192303"/>
            </a:xfrm>
            <a:custGeom>
              <a:avLst/>
              <a:gdLst/>
              <a:ahLst/>
              <a:cxnLst/>
              <a:rect l="l" t="t" r="r" b="b"/>
              <a:pathLst>
                <a:path w="6939" h="3954" extrusionOk="0">
                  <a:moveTo>
                    <a:pt x="5855" y="0"/>
                  </a:moveTo>
                  <a:cubicBezTo>
                    <a:pt x="5742" y="0"/>
                    <a:pt x="5649" y="92"/>
                    <a:pt x="5649" y="205"/>
                  </a:cubicBezTo>
                  <a:cubicBezTo>
                    <a:pt x="5649" y="1359"/>
                    <a:pt x="5905" y="2505"/>
                    <a:pt x="6392" y="3542"/>
                  </a:cubicBezTo>
                  <a:lnTo>
                    <a:pt x="206" y="3542"/>
                  </a:lnTo>
                  <a:cubicBezTo>
                    <a:pt x="93" y="3542"/>
                    <a:pt x="0" y="3635"/>
                    <a:pt x="0" y="3748"/>
                  </a:cubicBezTo>
                  <a:cubicBezTo>
                    <a:pt x="0" y="3861"/>
                    <a:pt x="93" y="3954"/>
                    <a:pt x="206" y="3954"/>
                  </a:cubicBezTo>
                  <a:lnTo>
                    <a:pt x="6723" y="3954"/>
                  </a:lnTo>
                  <a:cubicBezTo>
                    <a:pt x="6795" y="3954"/>
                    <a:pt x="6861" y="3916"/>
                    <a:pt x="6899" y="3854"/>
                  </a:cubicBezTo>
                  <a:cubicBezTo>
                    <a:pt x="6935" y="3793"/>
                    <a:pt x="6939" y="3717"/>
                    <a:pt x="6905" y="3653"/>
                  </a:cubicBezTo>
                  <a:cubicBezTo>
                    <a:pt x="6353" y="2596"/>
                    <a:pt x="6061" y="1405"/>
                    <a:pt x="6061" y="205"/>
                  </a:cubicBezTo>
                  <a:cubicBezTo>
                    <a:pt x="6061" y="92"/>
                    <a:pt x="5968" y="0"/>
                    <a:pt x="58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2792822" y="5072098"/>
              <a:ext cx="75336" cy="20038"/>
            </a:xfrm>
            <a:custGeom>
              <a:avLst/>
              <a:gdLst/>
              <a:ahLst/>
              <a:cxnLst/>
              <a:rect l="l" t="t" r="r" b="b"/>
              <a:pathLst>
                <a:path w="1549" h="412" extrusionOk="0">
                  <a:moveTo>
                    <a:pt x="205" y="0"/>
                  </a:moveTo>
                  <a:cubicBezTo>
                    <a:pt x="92" y="0"/>
                    <a:pt x="1" y="93"/>
                    <a:pt x="1" y="206"/>
                  </a:cubicBezTo>
                  <a:cubicBezTo>
                    <a:pt x="1" y="319"/>
                    <a:pt x="92" y="412"/>
                    <a:pt x="205" y="412"/>
                  </a:cubicBezTo>
                  <a:lnTo>
                    <a:pt x="1344" y="412"/>
                  </a:lnTo>
                  <a:cubicBezTo>
                    <a:pt x="1457" y="412"/>
                    <a:pt x="1549" y="319"/>
                    <a:pt x="1549" y="206"/>
                  </a:cubicBezTo>
                  <a:cubicBezTo>
                    <a:pt x="1549" y="93"/>
                    <a:pt x="1457" y="0"/>
                    <a:pt x="1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1pPr>
            <a:lvl2pPr lvl="1"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2pPr>
            <a:lvl3pPr lvl="2"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3pPr>
            <a:lvl4pPr lvl="3"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4pPr>
            <a:lvl5pPr lvl="4"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5pPr>
            <a:lvl6pPr lvl="5"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6pPr>
            <a:lvl7pPr lvl="6"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7pPr>
            <a:lvl8pPr lvl="7"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8pPr>
            <a:lvl9pPr lvl="8" rtl="0">
              <a:spcBef>
                <a:spcPts val="0"/>
              </a:spcBef>
              <a:spcAft>
                <a:spcPts val="0"/>
              </a:spcAft>
              <a:buClr>
                <a:schemeClr val="dk1"/>
              </a:buClr>
              <a:buSzPts val="2800"/>
              <a:buFont typeface="Lora Medium"/>
              <a:buNone/>
              <a:defRPr sz="2800">
                <a:solidFill>
                  <a:schemeClr val="dk1"/>
                </a:solidFill>
                <a:latin typeface="Lora Medium"/>
                <a:ea typeface="Lora Medium"/>
                <a:cs typeface="Lora Medium"/>
                <a:sym typeface="Lora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8" r:id="rId5"/>
    <p:sldLayoutId id="2147483659" r:id="rId6"/>
    <p:sldLayoutId id="2147483662" r:id="rId7"/>
    <p:sldLayoutId id="2147483667" r:id="rId8"/>
    <p:sldLayoutId id="2147483671"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www.ithuejutla.edu.mx/" TargetMode="External"/><Relationship Id="rId1" Type="http://schemas.openxmlformats.org/officeDocument/2006/relationships/slideLayout" Target="../slideLayouts/slideLayout9.xml"/><Relationship Id="rId6" Type="http://schemas.microsoft.com/office/2007/relationships/hdphoto" Target="../media/hdphoto9.wdp"/><Relationship Id="rId5" Type="http://schemas.openxmlformats.org/officeDocument/2006/relationships/image" Target="../media/image28.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3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479" name="Google Shape;479;p35"/>
          <p:cNvSpPr txBox="1">
            <a:spLocks noGrp="1"/>
          </p:cNvSpPr>
          <p:nvPr>
            <p:ph type="ctrTitle"/>
          </p:nvPr>
        </p:nvSpPr>
        <p:spPr>
          <a:xfrm>
            <a:off x="1202621" y="944175"/>
            <a:ext cx="6738758" cy="2135761"/>
          </a:xfrm>
          <a:prstGeom prst="rect">
            <a:avLst/>
          </a:prstGeom>
        </p:spPr>
        <p:txBody>
          <a:bodyPr spcFirstLastPara="1" wrap="square" lIns="91425" tIns="91425" rIns="91425" bIns="91425" anchor="t" anchorCtr="0">
            <a:noAutofit/>
          </a:bodyPr>
          <a:lstStyle/>
          <a:p>
            <a:pPr algn="ctr"/>
            <a:r>
              <a:rPr lang="es-ES" sz="4400" b="1" dirty="0">
                <a:ln w="0"/>
                <a:effectLst>
                  <a:outerShdw blurRad="38100" dist="38100" dir="2700000" algn="tl">
                    <a:srgbClr val="000000">
                      <a:alpha val="43137"/>
                    </a:srgbClr>
                  </a:outerShdw>
                </a:effectLst>
              </a:rPr>
              <a:t>BIENVENID</a:t>
            </a:r>
            <a:r>
              <a:rPr lang="es-ES" sz="4000" b="1" dirty="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ES" sz="4400" b="1" dirty="0">
                <a:ln w="0"/>
                <a:effectLst>
                  <a:outerShdw blurRad="38100" dist="38100" dir="2700000" algn="tl">
                    <a:srgbClr val="000000">
                      <a:alpha val="43137"/>
                    </a:srgbClr>
                  </a:outerShdw>
                </a:effectLst>
              </a:rPr>
              <a:t>S AL CURSO DE INDUCCIÓN AL SERVICIO SOCIAL </a:t>
            </a:r>
            <a:endParaRPr lang="es-ES" sz="4400" b="1" cap="none" spc="0" dirty="0">
              <a:ln w="0"/>
              <a:solidFill>
                <a:schemeClr val="tx1"/>
              </a:solidFill>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xmlns="" id="{AB815EF4-F5DF-041B-F109-2E85096ACC0A}"/>
              </a:ext>
            </a:extLst>
          </p:cNvPr>
          <p:cNvGrpSpPr/>
          <p:nvPr/>
        </p:nvGrpSpPr>
        <p:grpSpPr>
          <a:xfrm>
            <a:off x="493221" y="29043"/>
            <a:ext cx="8438128" cy="484832"/>
            <a:chOff x="493221" y="29043"/>
            <a:chExt cx="8438128" cy="484832"/>
          </a:xfrm>
        </p:grpSpPr>
        <p:sp>
          <p:nvSpPr>
            <p:cNvPr id="2" name="CuadroTexto 1">
              <a:extLst>
                <a:ext uri="{FF2B5EF4-FFF2-40B4-BE49-F238E27FC236}">
                  <a16:creationId xmlns:a16="http://schemas.microsoft.com/office/drawing/2014/main" xmlns="" id="{07BC21E8-B7E7-EAA9-AA4D-43A7D000A26A}"/>
                </a:ext>
              </a:extLst>
            </p:cNvPr>
            <p:cNvSpPr txBox="1"/>
            <p:nvPr/>
          </p:nvSpPr>
          <p:spPr>
            <a:xfrm>
              <a:off x="3642495" y="137290"/>
              <a:ext cx="3002854" cy="307777"/>
            </a:xfrm>
            <a:prstGeom prst="rect">
              <a:avLst/>
            </a:prstGeom>
            <a:noFill/>
          </p:spPr>
          <p:txBody>
            <a:bodyPr wrap="square" rtlCol="0">
              <a:spAutoFit/>
            </a:bodyPr>
            <a:lstStyle/>
            <a:p>
              <a:r>
                <a:rPr lang="es-MX" sz="1400" b="1" dirty="0">
                  <a:solidFill>
                    <a:schemeClr val="bg1"/>
                  </a:solidFill>
                  <a:effectLst>
                    <a:outerShdw blurRad="38100" dist="38100" dir="2700000" algn="tl">
                      <a:srgbClr val="000000">
                        <a:alpha val="43137"/>
                      </a:srgbClr>
                    </a:outerShdw>
                  </a:effectLst>
                </a:rPr>
                <a:t>TecNM campus Huejutla</a:t>
              </a:r>
              <a:endParaRPr lang="es-MX"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xmlns="" id="{1F023517-EA64-D805-4028-C3D7DFD7DFCF}"/>
                </a:ext>
              </a:extLst>
            </p:cNvPr>
            <p:cNvPicPr>
              <a:picLocks noChangeAspect="1"/>
            </p:cNvPicPr>
            <p:nvPr/>
          </p:nvPicPr>
          <p:blipFill>
            <a:blip r:embed="rId3"/>
            <a:stretch>
              <a:fillRect/>
            </a:stretch>
          </p:blipFill>
          <p:spPr>
            <a:xfrm>
              <a:off x="8367823" y="29043"/>
              <a:ext cx="563526" cy="484832"/>
            </a:xfrm>
            <a:prstGeom prst="rect">
              <a:avLst/>
            </a:prstGeom>
          </p:spPr>
        </p:pic>
        <p:pic>
          <p:nvPicPr>
            <p:cNvPr id="6" name="Imagen 5">
              <a:extLst>
                <a:ext uri="{FF2B5EF4-FFF2-40B4-BE49-F238E27FC236}">
                  <a16:creationId xmlns:a16="http://schemas.microsoft.com/office/drawing/2014/main" xmlns="" id="{C6F61F82-5034-FB5C-317C-09AAA37CF2B8}"/>
                </a:ext>
              </a:extLst>
            </p:cNvPr>
            <p:cNvPicPr>
              <a:picLocks noChangeAspect="1"/>
            </p:cNvPicPr>
            <p:nvPr/>
          </p:nvPicPr>
          <p:blipFill>
            <a:blip r:embed="rId4"/>
            <a:stretch>
              <a:fillRect/>
            </a:stretch>
          </p:blipFill>
          <p:spPr>
            <a:xfrm>
              <a:off x="493221" y="70453"/>
              <a:ext cx="1037867" cy="443422"/>
            </a:xfrm>
            <a:prstGeom prst="rect">
              <a:avLst/>
            </a:prstGeom>
          </p:spPr>
        </p:pic>
      </p:grpSp>
      <p:sp>
        <p:nvSpPr>
          <p:cNvPr id="10" name="CuadroTexto 9">
            <a:extLst>
              <a:ext uri="{FF2B5EF4-FFF2-40B4-BE49-F238E27FC236}">
                <a16:creationId xmlns:a16="http://schemas.microsoft.com/office/drawing/2014/main" xmlns="" id="{4036A73B-CF6B-06E0-F305-F3823FD59D58}"/>
              </a:ext>
            </a:extLst>
          </p:cNvPr>
          <p:cNvSpPr txBox="1"/>
          <p:nvPr/>
        </p:nvSpPr>
        <p:spPr>
          <a:xfrm>
            <a:off x="3226980" y="3012717"/>
            <a:ext cx="2690040" cy="1200329"/>
          </a:xfrm>
          <a:prstGeom prst="rect">
            <a:avLst/>
          </a:prstGeom>
          <a:noFill/>
        </p:spPr>
        <p:txBody>
          <a:bodyPr wrap="square" rtlCol="0">
            <a:spAutoFit/>
          </a:bodyPr>
          <a:lstStyle/>
          <a:p>
            <a:r>
              <a:rPr lang="es-ES" sz="7200" b="1" dirty="0">
                <a:ln w="0"/>
                <a:effectLst>
                  <a:outerShdw blurRad="38100" dist="19050" dir="2700000" algn="tl" rotWithShape="0">
                    <a:schemeClr val="dk1">
                      <a:alpha val="40000"/>
                    </a:schemeClr>
                  </a:outerShdw>
                </a:effectLst>
                <a:latin typeface="Lora Medium" pitchFamily="2" charset="0"/>
              </a:rPr>
              <a:t>2025</a:t>
            </a:r>
          </a:p>
        </p:txBody>
      </p:sp>
      <p:pic>
        <p:nvPicPr>
          <p:cNvPr id="11" name="Imagen 10" descr="cotizar servicio video">
            <a:extLst>
              <a:ext uri="{FF2B5EF4-FFF2-40B4-BE49-F238E27FC236}">
                <a16:creationId xmlns:a16="http://schemas.microsoft.com/office/drawing/2014/main" xmlns="" id="{4F37AF60-8A68-39C6-24F2-BCC8F4AA756D}"/>
              </a:ext>
            </a:extLst>
          </p:cNvPr>
          <p:cNvPicPr/>
          <p:nvPr/>
        </p:nvPicPr>
        <p:blipFill rotWithShape="1">
          <a:blip r:embed="rId5">
            <a:extLst>
              <a:ext uri="{28A0092B-C50C-407E-A947-70E740481C1C}">
                <a14:useLocalDpi xmlns:a14="http://schemas.microsoft.com/office/drawing/2010/main" val="0"/>
              </a:ext>
            </a:extLst>
          </a:blip>
          <a:srcRect l="13939" r="46910"/>
          <a:stretch/>
        </p:blipFill>
        <p:spPr bwMode="auto">
          <a:xfrm>
            <a:off x="6977751" y="3452409"/>
            <a:ext cx="2178568" cy="1406222"/>
          </a:xfrm>
          <a:prstGeom prst="rect">
            <a:avLst/>
          </a:prstGeom>
          <a:noFill/>
          <a:ln>
            <a:noFill/>
          </a:ln>
          <a:extLst>
            <a:ext uri="{53640926-AAD7-44D8-BBD7-CCE9431645EC}">
              <a14:shadowObscured xmlns:a14="http://schemas.microsoft.com/office/drawing/2010/main"/>
            </a:ext>
          </a:extLst>
        </p:spPr>
      </p:pic>
      <p:pic>
        <p:nvPicPr>
          <p:cNvPr id="12" name="Imagen 11" descr="cotizar servicio video">
            <a:extLst>
              <a:ext uri="{FF2B5EF4-FFF2-40B4-BE49-F238E27FC236}">
                <a16:creationId xmlns:a16="http://schemas.microsoft.com/office/drawing/2014/main" xmlns="" id="{0A43B39C-17B0-C68D-D62D-937D3B4811DA}"/>
              </a:ext>
            </a:extLst>
          </p:cNvPr>
          <p:cNvPicPr/>
          <p:nvPr/>
        </p:nvPicPr>
        <p:blipFill rotWithShape="1">
          <a:blip r:embed="rId5">
            <a:extLst>
              <a:ext uri="{28A0092B-C50C-407E-A947-70E740481C1C}">
                <a14:useLocalDpi xmlns:a14="http://schemas.microsoft.com/office/drawing/2010/main" val="0"/>
              </a:ext>
            </a:extLst>
          </a:blip>
          <a:srcRect l="53796" r="16367"/>
          <a:stretch/>
        </p:blipFill>
        <p:spPr bwMode="auto">
          <a:xfrm>
            <a:off x="67593" y="3310769"/>
            <a:ext cx="1966298" cy="1575397"/>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Imagen 2">
            <a:extLst>
              <a:ext uri="{FF2B5EF4-FFF2-40B4-BE49-F238E27FC236}">
                <a16:creationId xmlns:a16="http://schemas.microsoft.com/office/drawing/2014/main" xmlns="" id="{4030C829-BE3F-A581-C643-6D9E31D9B3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40484" y="244551"/>
            <a:ext cx="6825188" cy="4136064"/>
          </a:xfrm>
          <a:prstGeom prst="rect">
            <a:avLst/>
          </a:prstGeom>
        </p:spPr>
      </p:pic>
    </p:spTree>
    <p:extLst>
      <p:ext uri="{BB962C8B-B14F-4D97-AF65-F5344CB8AC3E}">
        <p14:creationId xmlns:p14="http://schemas.microsoft.com/office/powerpoint/2010/main" val="406922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6482B2-E079-D680-8915-A9D507948817}"/>
              </a:ext>
            </a:extLst>
          </p:cNvPr>
          <p:cNvSpPr>
            <a:spLocks noGrp="1"/>
          </p:cNvSpPr>
          <p:nvPr>
            <p:ph type="title"/>
          </p:nvPr>
        </p:nvSpPr>
        <p:spPr>
          <a:xfrm>
            <a:off x="719999" y="445025"/>
            <a:ext cx="8126545" cy="1174455"/>
          </a:xfrm>
        </p:spPr>
        <p:txBody>
          <a:bodyPr/>
          <a:lstStyle/>
          <a:p>
            <a:r>
              <a:rPr lang="es-MX" sz="1400" dirty="0">
                <a:solidFill>
                  <a:schemeClr val="tx1"/>
                </a:solidFill>
                <a:latin typeface="+mn-lt"/>
              </a:rPr>
              <a:t>EL 9 de Octubre del 2023 </a:t>
            </a:r>
            <a:r>
              <a:rPr lang="es-MX" sz="1400" b="0" i="0" dirty="0">
                <a:solidFill>
                  <a:schemeClr val="tx1"/>
                </a:solidFill>
                <a:effectLst/>
                <a:latin typeface="+mn-lt"/>
              </a:rPr>
              <a:t>el Lic. Evaristo R. López Hernández, hizo entrega de Certificados de acuerdo al Programa Nacional </a:t>
            </a:r>
            <a:r>
              <a:rPr lang="es-MX" sz="1400" b="0" i="0" dirty="0" err="1">
                <a:solidFill>
                  <a:schemeClr val="tx1"/>
                </a:solidFill>
                <a:effectLst/>
                <a:latin typeface="+mn-lt"/>
              </a:rPr>
              <a:t>AlfabetizaTEC</a:t>
            </a:r>
            <a:r>
              <a:rPr lang="es-MX" sz="1400" b="1" i="0" u="sng" dirty="0">
                <a:solidFill>
                  <a:schemeClr val="tx1"/>
                </a:solidFill>
                <a:effectLst>
                  <a:outerShdw blurRad="38100" dist="38100" dir="2700000" algn="tl">
                    <a:srgbClr val="000000">
                      <a:alpha val="43137"/>
                    </a:srgbClr>
                  </a:outerShdw>
                </a:effectLst>
                <a:latin typeface="+mn-lt"/>
              </a:rPr>
              <a:t>, En total se entregaron 19 certificados, 8 de primaria y 11 de secundaria</a:t>
            </a:r>
            <a:r>
              <a:rPr lang="es-MX" sz="1400" b="0" i="0" dirty="0">
                <a:solidFill>
                  <a:schemeClr val="tx1"/>
                </a:solidFill>
                <a:effectLst/>
                <a:latin typeface="+mn-lt"/>
              </a:rPr>
              <a:t>. </a:t>
            </a:r>
            <a:br>
              <a:rPr lang="es-MX" sz="1400" b="0" i="0" dirty="0">
                <a:solidFill>
                  <a:schemeClr val="tx1"/>
                </a:solidFill>
                <a:effectLst/>
                <a:latin typeface="+mn-lt"/>
              </a:rPr>
            </a:br>
            <a:r>
              <a:rPr lang="es-MX" sz="1400" b="0" i="0" dirty="0">
                <a:solidFill>
                  <a:schemeClr val="tx1"/>
                </a:solidFill>
                <a:effectLst/>
                <a:latin typeface="+mn-lt"/>
              </a:rPr>
              <a:t/>
            </a:r>
            <a:br>
              <a:rPr lang="es-MX" sz="1400" b="0" i="0" dirty="0">
                <a:solidFill>
                  <a:schemeClr val="tx1"/>
                </a:solidFill>
                <a:effectLst/>
                <a:latin typeface="+mn-lt"/>
              </a:rPr>
            </a:br>
            <a:endParaRPr lang="es-MX" sz="2400" dirty="0">
              <a:latin typeface="+mn-lt"/>
            </a:endParaRPr>
          </a:p>
        </p:txBody>
      </p:sp>
      <p:pic>
        <p:nvPicPr>
          <p:cNvPr id="16" name="Imagen 15">
            <a:extLst>
              <a:ext uri="{FF2B5EF4-FFF2-40B4-BE49-F238E27FC236}">
                <a16:creationId xmlns:a16="http://schemas.microsoft.com/office/drawing/2014/main" xmlns="" id="{972FFE83-09F9-49B3-9C46-8A778B4ED452}"/>
              </a:ext>
            </a:extLst>
          </p:cNvPr>
          <p:cNvPicPr>
            <a:picLocks noChangeAspect="1"/>
          </p:cNvPicPr>
          <p:nvPr/>
        </p:nvPicPr>
        <p:blipFill rotWithShape="1">
          <a:blip r:embed="rId2"/>
          <a:srcRect l="-213" t="1062" r="213" b="24947"/>
          <a:stretch/>
        </p:blipFill>
        <p:spPr>
          <a:xfrm>
            <a:off x="1122605" y="1248228"/>
            <a:ext cx="7301396" cy="3305104"/>
          </a:xfrm>
          <a:prstGeom prst="rect">
            <a:avLst/>
          </a:prstGeom>
          <a:ln>
            <a:noFill/>
          </a:ln>
          <a:effectLst>
            <a:softEdge rad="112500"/>
          </a:effectLst>
        </p:spPr>
      </p:pic>
    </p:spTree>
    <p:extLst>
      <p:ext uri="{BB962C8B-B14F-4D97-AF65-F5344CB8AC3E}">
        <p14:creationId xmlns:p14="http://schemas.microsoft.com/office/powerpoint/2010/main" val="1317869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81036308-81F1-70C3-DC96-0A57C95947FF}"/>
              </a:ext>
            </a:extLst>
          </p:cNvPr>
          <p:cNvPicPr>
            <a:picLocks noChangeAspect="1"/>
          </p:cNvPicPr>
          <p:nvPr/>
        </p:nvPicPr>
        <p:blipFill rotWithShape="1">
          <a:blip r:embed="rId2"/>
          <a:srcRect l="20000" t="16024" r="19833" b="10652"/>
          <a:stretch/>
        </p:blipFill>
        <p:spPr>
          <a:xfrm>
            <a:off x="5506031" y="2909053"/>
            <a:ext cx="1958342" cy="1789932"/>
          </a:xfrm>
          <a:prstGeom prst="rect">
            <a:avLst/>
          </a:prstGeom>
          <a:ln>
            <a:noFill/>
          </a:ln>
          <a:effectLst>
            <a:softEdge rad="112500"/>
          </a:effectLst>
        </p:spPr>
      </p:pic>
      <p:pic>
        <p:nvPicPr>
          <p:cNvPr id="16" name="Imagen 15">
            <a:extLst>
              <a:ext uri="{FF2B5EF4-FFF2-40B4-BE49-F238E27FC236}">
                <a16:creationId xmlns:a16="http://schemas.microsoft.com/office/drawing/2014/main" xmlns="" id="{FCE15352-1262-3F20-2D7D-6370DAAC59C6}"/>
              </a:ext>
            </a:extLst>
          </p:cNvPr>
          <p:cNvPicPr>
            <a:picLocks noChangeAspect="1"/>
          </p:cNvPicPr>
          <p:nvPr/>
        </p:nvPicPr>
        <p:blipFill rotWithShape="1">
          <a:blip r:embed="rId3"/>
          <a:srcRect l="7614" t="205" r="13331" b="11261"/>
          <a:stretch/>
        </p:blipFill>
        <p:spPr>
          <a:xfrm>
            <a:off x="2988751" y="2671238"/>
            <a:ext cx="2460560" cy="2066719"/>
          </a:xfrm>
          <a:prstGeom prst="rect">
            <a:avLst/>
          </a:prstGeom>
          <a:ln>
            <a:noFill/>
          </a:ln>
          <a:effectLst>
            <a:softEdge rad="112500"/>
          </a:effectLst>
        </p:spPr>
      </p:pic>
      <p:pic>
        <p:nvPicPr>
          <p:cNvPr id="17" name="Imagen 16">
            <a:extLst>
              <a:ext uri="{FF2B5EF4-FFF2-40B4-BE49-F238E27FC236}">
                <a16:creationId xmlns:a16="http://schemas.microsoft.com/office/drawing/2014/main" xmlns="" id="{397F48C6-68F7-0D99-72BD-F54CB8E13347}"/>
              </a:ext>
            </a:extLst>
          </p:cNvPr>
          <p:cNvPicPr>
            <a:picLocks noChangeAspect="1"/>
          </p:cNvPicPr>
          <p:nvPr/>
        </p:nvPicPr>
        <p:blipFill rotWithShape="1">
          <a:blip r:embed="rId4"/>
          <a:srcRect l="14667" t="18760" r="23834" b="10223"/>
          <a:stretch/>
        </p:blipFill>
        <p:spPr>
          <a:xfrm>
            <a:off x="3032061" y="286376"/>
            <a:ext cx="1958342" cy="1696070"/>
          </a:xfrm>
          <a:prstGeom prst="rect">
            <a:avLst/>
          </a:prstGeom>
          <a:ln>
            <a:noFill/>
          </a:ln>
          <a:effectLst>
            <a:softEdge rad="112500"/>
          </a:effectLst>
        </p:spPr>
      </p:pic>
      <p:pic>
        <p:nvPicPr>
          <p:cNvPr id="18" name="Imagen 17">
            <a:extLst>
              <a:ext uri="{FF2B5EF4-FFF2-40B4-BE49-F238E27FC236}">
                <a16:creationId xmlns:a16="http://schemas.microsoft.com/office/drawing/2014/main" xmlns="" id="{8208CCEF-6543-D803-6CD8-FC8C7CC84A8B}"/>
              </a:ext>
            </a:extLst>
          </p:cNvPr>
          <p:cNvPicPr>
            <a:picLocks noChangeAspect="1"/>
          </p:cNvPicPr>
          <p:nvPr/>
        </p:nvPicPr>
        <p:blipFill rotWithShape="1">
          <a:blip r:embed="rId5"/>
          <a:srcRect l="6770" t="24512" r="42166" b="16252"/>
          <a:stretch/>
        </p:blipFill>
        <p:spPr>
          <a:xfrm>
            <a:off x="322690" y="2668915"/>
            <a:ext cx="2505358" cy="2179740"/>
          </a:xfrm>
          <a:prstGeom prst="rect">
            <a:avLst/>
          </a:prstGeom>
          <a:ln>
            <a:noFill/>
          </a:ln>
          <a:effectLst>
            <a:softEdge rad="112500"/>
          </a:effectLst>
        </p:spPr>
      </p:pic>
      <p:pic>
        <p:nvPicPr>
          <p:cNvPr id="20" name="Imagen 19">
            <a:extLst>
              <a:ext uri="{FF2B5EF4-FFF2-40B4-BE49-F238E27FC236}">
                <a16:creationId xmlns:a16="http://schemas.microsoft.com/office/drawing/2014/main" xmlns="" id="{2DAADEFD-06AB-E889-C708-C8AD2B5E394A}"/>
              </a:ext>
            </a:extLst>
          </p:cNvPr>
          <p:cNvPicPr>
            <a:picLocks noChangeAspect="1"/>
          </p:cNvPicPr>
          <p:nvPr/>
        </p:nvPicPr>
        <p:blipFill rotWithShape="1">
          <a:blip r:embed="rId6"/>
          <a:srcRect l="18354" r="18835" b="16252"/>
          <a:stretch/>
        </p:blipFill>
        <p:spPr>
          <a:xfrm>
            <a:off x="7065408" y="218387"/>
            <a:ext cx="1958342" cy="1958342"/>
          </a:xfrm>
          <a:prstGeom prst="rect">
            <a:avLst/>
          </a:prstGeom>
          <a:ln>
            <a:noFill/>
          </a:ln>
          <a:effectLst>
            <a:softEdge rad="112500"/>
          </a:effectLst>
        </p:spPr>
      </p:pic>
      <p:pic>
        <p:nvPicPr>
          <p:cNvPr id="22" name="Imagen 21">
            <a:extLst>
              <a:ext uri="{FF2B5EF4-FFF2-40B4-BE49-F238E27FC236}">
                <a16:creationId xmlns:a16="http://schemas.microsoft.com/office/drawing/2014/main" xmlns="" id="{7E3D0F2A-D0FE-11C3-A0E1-73022460F5DA}"/>
              </a:ext>
            </a:extLst>
          </p:cNvPr>
          <p:cNvPicPr>
            <a:picLocks noChangeAspect="1"/>
          </p:cNvPicPr>
          <p:nvPr/>
        </p:nvPicPr>
        <p:blipFill rotWithShape="1">
          <a:blip r:embed="rId7"/>
          <a:srcRect l="39088" t="31486" r="31166" b="15769"/>
          <a:stretch/>
        </p:blipFill>
        <p:spPr>
          <a:xfrm>
            <a:off x="7547429" y="2837264"/>
            <a:ext cx="1524479" cy="2027372"/>
          </a:xfrm>
          <a:prstGeom prst="rect">
            <a:avLst/>
          </a:prstGeom>
          <a:ln>
            <a:noFill/>
          </a:ln>
          <a:effectLst>
            <a:softEdge rad="112500"/>
          </a:effectLst>
        </p:spPr>
      </p:pic>
      <p:pic>
        <p:nvPicPr>
          <p:cNvPr id="23" name="Imagen 22">
            <a:extLst>
              <a:ext uri="{FF2B5EF4-FFF2-40B4-BE49-F238E27FC236}">
                <a16:creationId xmlns:a16="http://schemas.microsoft.com/office/drawing/2014/main" xmlns="" id="{836AC5DF-379B-C473-1238-A84CFB25A62E}"/>
              </a:ext>
            </a:extLst>
          </p:cNvPr>
          <p:cNvPicPr>
            <a:picLocks noChangeAspect="1"/>
          </p:cNvPicPr>
          <p:nvPr/>
        </p:nvPicPr>
        <p:blipFill rotWithShape="1">
          <a:blip r:embed="rId8"/>
          <a:srcRect l="18694" t="18759" r="19500" b="10653"/>
          <a:stretch/>
        </p:blipFill>
        <p:spPr>
          <a:xfrm>
            <a:off x="5067544" y="349523"/>
            <a:ext cx="1980074" cy="1696070"/>
          </a:xfrm>
          <a:prstGeom prst="rect">
            <a:avLst/>
          </a:prstGeom>
          <a:ln>
            <a:noFill/>
          </a:ln>
          <a:effectLst>
            <a:softEdge rad="112500"/>
          </a:effectLst>
        </p:spPr>
      </p:pic>
      <p:pic>
        <p:nvPicPr>
          <p:cNvPr id="24" name="Imagen 23">
            <a:extLst>
              <a:ext uri="{FF2B5EF4-FFF2-40B4-BE49-F238E27FC236}">
                <a16:creationId xmlns:a16="http://schemas.microsoft.com/office/drawing/2014/main" xmlns="" id="{E3EBC1F1-9CF8-8EC8-9A2A-CCC25276FBA2}"/>
              </a:ext>
            </a:extLst>
          </p:cNvPr>
          <p:cNvPicPr>
            <a:picLocks noChangeAspect="1"/>
          </p:cNvPicPr>
          <p:nvPr/>
        </p:nvPicPr>
        <p:blipFill rotWithShape="1">
          <a:blip r:embed="rId9"/>
          <a:srcRect l="8000" t="23257" r="13500" b="15300"/>
          <a:stretch/>
        </p:blipFill>
        <p:spPr>
          <a:xfrm>
            <a:off x="50315" y="305981"/>
            <a:ext cx="3040034" cy="1784616"/>
          </a:xfrm>
          <a:prstGeom prst="rect">
            <a:avLst/>
          </a:prstGeom>
          <a:ln>
            <a:noFill/>
          </a:ln>
          <a:effectLst>
            <a:softEdge rad="112500"/>
          </a:effectLst>
        </p:spPr>
      </p:pic>
      <p:sp>
        <p:nvSpPr>
          <p:cNvPr id="26" name="CuadroTexto 25">
            <a:extLst>
              <a:ext uri="{FF2B5EF4-FFF2-40B4-BE49-F238E27FC236}">
                <a16:creationId xmlns:a16="http://schemas.microsoft.com/office/drawing/2014/main" xmlns="" id="{B33517AF-226E-0CEA-9D8E-E182021AA6B0}"/>
              </a:ext>
            </a:extLst>
          </p:cNvPr>
          <p:cNvSpPr txBox="1"/>
          <p:nvPr/>
        </p:nvSpPr>
        <p:spPr>
          <a:xfrm>
            <a:off x="197391" y="2032175"/>
            <a:ext cx="8749218" cy="738664"/>
          </a:xfrm>
          <a:prstGeom prst="rect">
            <a:avLst/>
          </a:prstGeom>
          <a:noFill/>
        </p:spPr>
        <p:txBody>
          <a:bodyPr wrap="square">
            <a:spAutoFit/>
          </a:bodyPr>
          <a:lstStyle/>
          <a:p>
            <a:r>
              <a:rPr lang="es-MX" sz="1400" b="0" i="1" dirty="0">
                <a:solidFill>
                  <a:schemeClr val="tx1"/>
                </a:solidFill>
                <a:effectLst/>
                <a:latin typeface="+mn-lt"/>
              </a:rPr>
              <a:t>Esta actividad fue posible gracias al trabajo en conjunto con el Instituto Hidalguense de Educación para Adultos, el alumnado que desempeño el papel de enseñanza al adulto mayor, en coordinación con el Dpto. de Gestión Tecnológica y Vinculación del ITH.</a:t>
            </a:r>
            <a:endParaRPr lang="es-MX" dirty="0"/>
          </a:p>
        </p:txBody>
      </p:sp>
    </p:spTree>
    <p:extLst>
      <p:ext uri="{BB962C8B-B14F-4D97-AF65-F5344CB8AC3E}">
        <p14:creationId xmlns:p14="http://schemas.microsoft.com/office/powerpoint/2010/main" val="3918877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7207" y="357993"/>
            <a:ext cx="8293142" cy="1569660"/>
          </a:xfrm>
          <a:prstGeom prst="rect">
            <a:avLst/>
          </a:prstGeom>
        </p:spPr>
        <p:txBody>
          <a:bodyPr wrap="square">
            <a:spAutoFit/>
          </a:bodyPr>
          <a:lstStyle/>
          <a:p>
            <a:pPr algn="ctr"/>
            <a:r>
              <a:rPr lang="es-ES" sz="32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Programa</a:t>
            </a:r>
            <a:r>
              <a:rPr lang="x-none" sz="32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s para acreditar el servicio a través de la “</a:t>
            </a:r>
            <a:r>
              <a:rPr lang="es-ES" sz="32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Propuesta de Ampliación del</a:t>
            </a:r>
          </a:p>
          <a:p>
            <a:pPr algn="ctr"/>
            <a:r>
              <a:rPr lang="es-ES" sz="32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Indicador F.68 Servicio Socia</a:t>
            </a:r>
            <a:r>
              <a:rPr lang="x-none" sz="32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l”</a:t>
            </a:r>
            <a:endParaRPr lang="x-none" sz="3200" dirty="0"/>
          </a:p>
        </p:txBody>
      </p:sp>
      <p:sp>
        <p:nvSpPr>
          <p:cNvPr id="4" name="Rectángulo 3">
            <a:extLst>
              <a:ext uri="{FF2B5EF4-FFF2-40B4-BE49-F238E27FC236}">
                <a16:creationId xmlns:a16="http://schemas.microsoft.com/office/drawing/2014/main" xmlns="" id="{5B735ACA-6FF2-AD22-4C70-DE6814C1EF0A}"/>
              </a:ext>
            </a:extLst>
          </p:cNvPr>
          <p:cNvSpPr/>
          <p:nvPr/>
        </p:nvSpPr>
        <p:spPr>
          <a:xfrm>
            <a:off x="530118" y="2334894"/>
            <a:ext cx="2443059" cy="307777"/>
          </a:xfrm>
          <a:prstGeom prst="rect">
            <a:avLst/>
          </a:prstGeom>
        </p:spPr>
        <p:txBody>
          <a:bodyPr wrap="square">
            <a:spAutoFit/>
          </a:bodyPr>
          <a:lstStyle/>
          <a:p>
            <a:pPr marL="457200" indent="-457200" algn="just">
              <a:buFont typeface="Arial" panose="020B0604020202020204" pitchFamily="34" charset="0"/>
              <a:buChar char="•"/>
            </a:pPr>
            <a:r>
              <a:rPr lang="es-MX"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Actividades culturales</a:t>
            </a:r>
          </a:p>
        </p:txBody>
      </p:sp>
      <p:sp>
        <p:nvSpPr>
          <p:cNvPr id="6" name="CuadroTexto 5">
            <a:extLst>
              <a:ext uri="{FF2B5EF4-FFF2-40B4-BE49-F238E27FC236}">
                <a16:creationId xmlns:a16="http://schemas.microsoft.com/office/drawing/2014/main" xmlns="" id="{2BC33B78-AB20-4A88-7E9E-0EE431CF3BC5}"/>
              </a:ext>
            </a:extLst>
          </p:cNvPr>
          <p:cNvSpPr txBox="1"/>
          <p:nvPr/>
        </p:nvSpPr>
        <p:spPr>
          <a:xfrm>
            <a:off x="3280272" y="2300813"/>
            <a:ext cx="2583456" cy="307777"/>
          </a:xfrm>
          <a:prstGeom prst="rect">
            <a:avLst/>
          </a:prstGeom>
          <a:noFill/>
        </p:spPr>
        <p:txBody>
          <a:bodyPr wrap="square">
            <a:spAutoFit/>
          </a:bodyPr>
          <a:lstStyle/>
          <a:p>
            <a:pPr marL="457200" indent="-457200" algn="just">
              <a:buFont typeface="Arial" panose="020B0604020202020204" pitchFamily="34" charset="0"/>
              <a:buChar char="•"/>
            </a:pPr>
            <a:r>
              <a:rPr lang="es-MX" sz="14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Actividades Deportivas</a:t>
            </a:r>
          </a:p>
        </p:txBody>
      </p:sp>
      <p:sp>
        <p:nvSpPr>
          <p:cNvPr id="8" name="CuadroTexto 7">
            <a:extLst>
              <a:ext uri="{FF2B5EF4-FFF2-40B4-BE49-F238E27FC236}">
                <a16:creationId xmlns:a16="http://schemas.microsoft.com/office/drawing/2014/main" xmlns="" id="{CCCD1A1D-20E8-C761-9C26-9F86F30531B8}"/>
              </a:ext>
            </a:extLst>
          </p:cNvPr>
          <p:cNvSpPr txBox="1"/>
          <p:nvPr/>
        </p:nvSpPr>
        <p:spPr>
          <a:xfrm>
            <a:off x="6374942" y="2327667"/>
            <a:ext cx="2225407" cy="307777"/>
          </a:xfrm>
          <a:prstGeom prst="rect">
            <a:avLst/>
          </a:prstGeom>
          <a:noFill/>
        </p:spPr>
        <p:txBody>
          <a:bodyPr wrap="square">
            <a:spAutoFit/>
          </a:bodyPr>
          <a:lstStyle/>
          <a:p>
            <a:pPr marL="457200" indent="-457200" algn="just">
              <a:buFont typeface="Arial" panose="020B0604020202020204" pitchFamily="34" charset="0"/>
              <a:buChar char="•"/>
            </a:pPr>
            <a:r>
              <a:rPr lang="es-MX" sz="14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Actividades Cívicas</a:t>
            </a:r>
            <a:endParaRPr lang="x-none" sz="1400" dirty="0"/>
          </a:p>
        </p:txBody>
      </p:sp>
      <p:pic>
        <p:nvPicPr>
          <p:cNvPr id="2050" name="Picture 2">
            <a:extLst>
              <a:ext uri="{FF2B5EF4-FFF2-40B4-BE49-F238E27FC236}">
                <a16:creationId xmlns:a16="http://schemas.microsoft.com/office/drawing/2014/main" xmlns="" id="{C299AD5D-E2B9-6BEB-9C69-3E89CFD1F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946" y="2488782"/>
            <a:ext cx="1920226" cy="2160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B51483D4-29AF-7F82-B155-953D398DC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728" y="2843983"/>
            <a:ext cx="2791312" cy="156966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D1420549-A5BB-4700-AC21-7F5D2A62DD18}"/>
              </a:ext>
            </a:extLst>
          </p:cNvPr>
          <p:cNvPicPr>
            <a:picLocks noChangeAspect="1"/>
          </p:cNvPicPr>
          <p:nvPr/>
        </p:nvPicPr>
        <p:blipFill rotWithShape="1">
          <a:blip r:embed="rId4"/>
          <a:srcRect l="41693" t="8679" b="10357"/>
          <a:stretch/>
        </p:blipFill>
        <p:spPr>
          <a:xfrm>
            <a:off x="954720" y="2695286"/>
            <a:ext cx="2018456" cy="1867054"/>
          </a:xfrm>
          <a:prstGeom prst="rect">
            <a:avLst/>
          </a:prstGeom>
        </p:spPr>
      </p:pic>
    </p:spTree>
    <p:extLst>
      <p:ext uri="{BB962C8B-B14F-4D97-AF65-F5344CB8AC3E}">
        <p14:creationId xmlns:p14="http://schemas.microsoft.com/office/powerpoint/2010/main" val="33776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5AE2D91A-66B7-DEDD-03D5-EF4FCDBAB28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844" b="85761" l="2188" r="96438">
                        <a14:foregroundMark x1="23813" y1="76160" x2="33063" y2="75836"/>
                        <a14:foregroundMark x1="33063" y1="75836" x2="65750" y2="81446"/>
                        <a14:foregroundMark x1="65750" y1="81446" x2="93188" y2="75189"/>
                        <a14:foregroundMark x1="89125" y1="65804" x2="63313" y2="41424"/>
                        <a14:foregroundMark x1="63313" y1="41424" x2="37750" y2="31931"/>
                        <a14:foregroundMark x1="37750" y1="31931" x2="18813" y2="37540"/>
                        <a14:foregroundMark x1="18813" y1="37540" x2="6125" y2="61165"/>
                        <a14:foregroundMark x1="6125" y1="61165" x2="8125" y2="76591"/>
                        <a14:foregroundMark x1="8125" y1="76591" x2="28438" y2="81230"/>
                        <a14:foregroundMark x1="28438" y1="81230" x2="64250" y2="77454"/>
                        <a14:foregroundMark x1="64250" y1="77454" x2="88625" y2="77778"/>
                        <a14:foregroundMark x1="88625" y1="77778" x2="93563" y2="77131"/>
                        <a14:foregroundMark x1="91813" y1="54585" x2="78125" y2="41316"/>
                        <a14:foregroundMark x1="78125" y1="41316" x2="51688" y2="54261"/>
                        <a14:foregroundMark x1="51688" y1="54261" x2="57625" y2="67422"/>
                        <a14:foregroundMark x1="57625" y1="67422" x2="64875" y2="55987"/>
                        <a14:foregroundMark x1="64875" y1="55987" x2="64625" y2="48220"/>
                        <a14:foregroundMark x1="52875" y1="54908" x2="46000" y2="50378"/>
                        <a14:foregroundMark x1="46000" y1="50378" x2="20625" y2="72923"/>
                        <a14:foregroundMark x1="20625" y1="72923" x2="27938" y2="55987"/>
                        <a14:foregroundMark x1="27938" y1="55987" x2="23000" y2="50917"/>
                        <a14:foregroundMark x1="3938" y1="84142" x2="25313" y2="81122"/>
                        <a14:foregroundMark x1="43438" y1="82093" x2="34375" y2="86084"/>
                        <a14:foregroundMark x1="94125" y1="77454" x2="96438" y2="48544"/>
                        <a14:foregroundMark x1="96438" y1="63215" x2="92563" y2="46602"/>
                        <a14:foregroundMark x1="91625" y1="48867" x2="74188" y2="40237"/>
                        <a14:foregroundMark x1="74188" y1="40237" x2="64063" y2="40561"/>
                        <a14:foregroundMark x1="95875" y1="49515" x2="84813" y2="34844"/>
                        <a14:foregroundMark x1="84813" y1="34844" x2="72563" y2="35599"/>
                        <a14:foregroundMark x1="57688" y1="49191" x2="26125" y2="41855"/>
                        <a14:foregroundMark x1="35375" y1="59871" x2="32500" y2="53506"/>
                        <a14:foregroundMark x1="41938" y1="67206" x2="40750" y2="66559"/>
                        <a14:foregroundMark x1="59625" y1="55556" x2="62313" y2="57821"/>
                        <a14:foregroundMark x1="83313" y1="73139" x2="86438" y2="74542"/>
                        <a14:foregroundMark x1="54250" y1="40885" x2="13563" y2="44876"/>
                        <a14:foregroundMark x1="13563" y1="44876" x2="3813" y2="58252"/>
                        <a14:foregroundMark x1="3813" y1="58252" x2="3750" y2="39590"/>
                        <a14:foregroundMark x1="3750" y1="39590" x2="18813" y2="41208"/>
                        <a14:foregroundMark x1="42313" y1="52535" x2="34750" y2="50593"/>
                        <a14:foregroundMark x1="3188" y1="60841" x2="3562" y2="52859"/>
                        <a14:foregroundMark x1="2188" y1="49515" x2="3188" y2="52535"/>
                        <a14:foregroundMark x1="37313" y1="50917" x2="27813" y2="51241"/>
                        <a14:foregroundMark x1="27813" y1="51241" x2="25938" y2="49838"/>
                        <a14:foregroundMark x1="73688" y1="35599" x2="66563" y2="39590"/>
                        <a14:foregroundMark x1="66563" y1="39590" x2="66000" y2="39590"/>
                        <a14:foregroundMark x1="96438" y1="59871" x2="93500" y2="45955"/>
                        <a14:foregroundMark x1="93500" y1="45955" x2="90438" y2="41855"/>
                      </a14:backgroundRemoval>
                    </a14:imgEffect>
                  </a14:imgLayer>
                </a14:imgProps>
              </a:ext>
              <a:ext uri="{28A0092B-C50C-407E-A947-70E740481C1C}">
                <a14:useLocalDpi xmlns:a14="http://schemas.microsoft.com/office/drawing/2010/main" val="0"/>
              </a:ext>
            </a:extLst>
          </a:blip>
          <a:srcRect t="34646" b="20803"/>
          <a:stretch/>
        </p:blipFill>
        <p:spPr bwMode="auto">
          <a:xfrm>
            <a:off x="803841" y="2959056"/>
            <a:ext cx="7165755" cy="18496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C2B2A434-1C98-5E89-BCD3-2FCA2F9701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4423" b="32255" l="10000" r="90000">
                        <a14:foregroundMark x1="29563" y1="11974" x2="38250" y2="13700"/>
                        <a14:foregroundMark x1="24063" y1="10248" x2="25938" y2="10787"/>
                        <a14:foregroundMark x1="23625" y1="9709" x2="25625" y2="12298"/>
                        <a14:foregroundMark x1="25938" y1="11758" x2="24063" y2="9061"/>
                        <a14:foregroundMark x1="23063" y1="17260" x2="20313" y2="18015"/>
                        <a14:foregroundMark x1="22500" y1="16505" x2="21750" y2="16721"/>
                        <a14:foregroundMark x1="20750" y1="17044" x2="21188" y2="18231"/>
                        <a14:foregroundMark x1="64250" y1="28695" x2="64688" y2="30205"/>
                        <a14:foregroundMark x1="72313" y1="32255" x2="74063" y2="27940"/>
                        <a14:foregroundMark x1="80250" y1="23517" x2="87500" y2="23193"/>
                        <a14:foregroundMark x1="87500" y1="23193" x2="87813" y2="23193"/>
                      </a14:backgroundRemoval>
                    </a14:imgEffect>
                  </a14:imgLayer>
                </a14:imgProps>
              </a:ext>
              <a:ext uri="{28A0092B-C50C-407E-A947-70E740481C1C}">
                <a14:useLocalDpi xmlns:a14="http://schemas.microsoft.com/office/drawing/2010/main" val="0"/>
              </a:ext>
            </a:extLst>
          </a:blip>
          <a:srcRect l="8553" t="7384" r="7459" b="64654"/>
          <a:stretch/>
        </p:blipFill>
        <p:spPr bwMode="auto">
          <a:xfrm>
            <a:off x="138570" y="242874"/>
            <a:ext cx="8496300" cy="16389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20419" y="735823"/>
            <a:ext cx="7704000" cy="572700"/>
          </a:xfrm>
        </p:spPr>
        <p:txBody>
          <a:bodyPr/>
          <a:lstStyle/>
          <a:p>
            <a:r>
              <a:rPr lang="x-none" sz="3200" b="1" dirty="0">
                <a:latin typeface="Impact" panose="020B0806030902050204" pitchFamily="34" charset="0"/>
              </a:rPr>
              <a:t>PROGRAMA DE REFORESTA-TEC</a:t>
            </a:r>
          </a:p>
        </p:txBody>
      </p:sp>
      <p:sp>
        <p:nvSpPr>
          <p:cNvPr id="3" name="Google Shape;1213;p59">
            <a:extLst>
              <a:ext uri="{FF2B5EF4-FFF2-40B4-BE49-F238E27FC236}">
                <a16:creationId xmlns:a16="http://schemas.microsoft.com/office/drawing/2014/main" xmlns="" id="{B0CC39D4-B823-B4F0-1173-49B0108AAF82}"/>
              </a:ext>
            </a:extLst>
          </p:cNvPr>
          <p:cNvSpPr txBox="1">
            <a:spLocks noGrp="1"/>
          </p:cNvSpPr>
          <p:nvPr>
            <p:ph type="subTitle" idx="1"/>
          </p:nvPr>
        </p:nvSpPr>
        <p:spPr>
          <a:xfrm>
            <a:off x="420418" y="1725273"/>
            <a:ext cx="8496299" cy="115758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2400" b="1" dirty="0">
                <a:effectLst>
                  <a:outerShdw blurRad="38100" dist="38100" dir="2700000" algn="tl">
                    <a:srgbClr val="000000">
                      <a:alpha val="43137"/>
                    </a:srgbClr>
                  </a:outerShdw>
                </a:effectLst>
              </a:rPr>
              <a:t>Programas impartidos por el instituto en el cual se busca concientizar a la sociedad a sumarse al cuidado del medio ambiente.</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586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5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algn="ctr"/>
            <a:r>
              <a:rPr lang="es-ES" sz="2800" b="1" cap="none" spc="0" dirty="0">
                <a:ln w="0"/>
                <a:solidFill>
                  <a:schemeClr val="tx1"/>
                </a:solidFill>
              </a:rPr>
              <a:t>PROCESO DEL SERVICIO SOCIAL</a:t>
            </a:r>
          </a:p>
        </p:txBody>
      </p:sp>
      <p:sp>
        <p:nvSpPr>
          <p:cNvPr id="1213" name="Google Shape;1213;p59"/>
          <p:cNvSpPr txBox="1">
            <a:spLocks noGrp="1"/>
          </p:cNvSpPr>
          <p:nvPr>
            <p:ph type="subTitle" idx="1"/>
          </p:nvPr>
        </p:nvSpPr>
        <p:spPr>
          <a:xfrm>
            <a:off x="586595" y="1774285"/>
            <a:ext cx="3942917" cy="18496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1600" b="1" dirty="0">
                <a:effectLst>
                  <a:outerShdw blurRad="38100" dist="38100" dir="2700000" algn="tl">
                    <a:srgbClr val="000000">
                      <a:alpha val="43137"/>
                    </a:srgbClr>
                  </a:outerShdw>
                </a:effectLst>
              </a:rPr>
              <a:t>Buscar instancia dónde se llevará a cabo el Servicio Social </a:t>
            </a:r>
            <a:r>
              <a:rPr lang="es-MX" sz="1600" dirty="0"/>
              <a:t>A PARTIR DE LA FECHA y </a:t>
            </a:r>
            <a:r>
              <a:rPr lang="es-MX" sz="1600" b="1" dirty="0">
                <a:effectLst>
                  <a:outerShdw blurRad="38100" dist="38100" dir="2700000" algn="tl">
                    <a:srgbClr val="000000">
                      <a:alpha val="43137"/>
                    </a:srgbClr>
                  </a:outerShdw>
                </a:effectLst>
              </a:rPr>
              <a:t>entregar los formatos de iniciación de servicio social de manera presencial</a:t>
            </a:r>
            <a:endParaRPr lang="en-US" sz="1600" b="1" dirty="0">
              <a:effectLst>
                <a:outerShdw blurRad="38100" dist="38100" dir="2700000" algn="tl">
                  <a:srgbClr val="000000">
                    <a:alpha val="43137"/>
                  </a:srgbClr>
                </a:outerShdw>
              </a:effectLst>
            </a:endParaRPr>
          </a:p>
        </p:txBody>
      </p:sp>
      <p:sp>
        <p:nvSpPr>
          <p:cNvPr id="1216" name="Google Shape;1216;p59"/>
          <p:cNvSpPr txBox="1">
            <a:spLocks noGrp="1"/>
          </p:cNvSpPr>
          <p:nvPr>
            <p:ph type="subTitle" idx="4"/>
          </p:nvPr>
        </p:nvSpPr>
        <p:spPr>
          <a:xfrm>
            <a:off x="3215700" y="1135543"/>
            <a:ext cx="2712600" cy="38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latin typeface="Fira Sans" panose="020B0503050000020004" pitchFamily="34" charset="0"/>
              </a:rPr>
              <a:t>INICIO</a:t>
            </a:r>
            <a:endParaRPr sz="2400" b="1" dirty="0">
              <a:latin typeface="Fira Sans" panose="020B0503050000020004" pitchFamily="34" charset="0"/>
            </a:endParaRPr>
          </a:p>
        </p:txBody>
      </p:sp>
      <p:sp>
        <p:nvSpPr>
          <p:cNvPr id="2" name="Rectángulo 1">
            <a:extLst>
              <a:ext uri="{FF2B5EF4-FFF2-40B4-BE49-F238E27FC236}">
                <a16:creationId xmlns:a16="http://schemas.microsoft.com/office/drawing/2014/main" xmlns="" id="{DB4CDA7F-7974-758E-4489-5D26EF7518EB}"/>
              </a:ext>
            </a:extLst>
          </p:cNvPr>
          <p:cNvSpPr/>
          <p:nvPr/>
        </p:nvSpPr>
        <p:spPr>
          <a:xfrm>
            <a:off x="220381" y="4067843"/>
            <a:ext cx="8703238" cy="878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b="1" dirty="0">
              <a:solidFill>
                <a:schemeClr val="tx1"/>
              </a:solidFill>
              <a:latin typeface="Fira Sans" panose="020B0503050000020004" pitchFamily="34" charset="0"/>
            </a:endParaRPr>
          </a:p>
          <a:p>
            <a:pPr algn="ctr"/>
            <a:r>
              <a:rPr lang="es-MX" sz="2400" b="1" dirty="0">
                <a:solidFill>
                  <a:schemeClr val="tx1"/>
                </a:solidFill>
                <a:latin typeface="Fira Sans" panose="020B0503050000020004" pitchFamily="34" charset="0"/>
              </a:rPr>
              <a:t>Entregar formatos de inicio del </a:t>
            </a:r>
            <a:r>
              <a:rPr lang="es-MX" sz="2400" b="1" u="sng" dirty="0">
                <a:solidFill>
                  <a:schemeClr val="tx1"/>
                </a:solidFill>
                <a:effectLst>
                  <a:outerShdw blurRad="38100" dist="38100" dir="2700000" algn="tl">
                    <a:srgbClr val="000000">
                      <a:alpha val="43137"/>
                    </a:srgbClr>
                  </a:outerShdw>
                </a:effectLst>
                <a:latin typeface="Fira Sans" panose="020B0503050000020004" pitchFamily="34" charset="0"/>
              </a:rPr>
              <a:t>16 AL 20 DE JUNIO DEL  2025 </a:t>
            </a:r>
            <a:r>
              <a:rPr lang="es-MX" sz="2400" b="1" dirty="0">
                <a:solidFill>
                  <a:schemeClr val="tx1"/>
                </a:solidFill>
                <a:latin typeface="Fira Sans" panose="020B0503050000020004" pitchFamily="34" charset="0"/>
              </a:rPr>
              <a:t>en un horario de:  </a:t>
            </a:r>
            <a:r>
              <a:rPr lang="es-MX" sz="2400" b="1" u="sng" dirty="0">
                <a:solidFill>
                  <a:schemeClr val="tx1"/>
                </a:solidFill>
                <a:effectLst>
                  <a:outerShdw blurRad="38100" dist="38100" dir="2700000" algn="tl">
                    <a:srgbClr val="000000">
                      <a:alpha val="43137"/>
                    </a:srgbClr>
                  </a:outerShdw>
                </a:effectLst>
                <a:latin typeface="Fira Sans" panose="020B0503050000020004" pitchFamily="34" charset="0"/>
              </a:rPr>
              <a:t>8:00 A.M. a 15:00  P.M.</a:t>
            </a:r>
          </a:p>
          <a:p>
            <a:pPr algn="ctr"/>
            <a:endParaRPr lang="es-MX" sz="2400" dirty="0"/>
          </a:p>
        </p:txBody>
      </p:sp>
      <p:pic>
        <p:nvPicPr>
          <p:cNvPr id="1026" name="Picture 2" descr="Noticias del Congreso - Dictamen establece que servicio social se podrá  realizar en modalidad presencial, semipresencial o remota">
            <a:extLst>
              <a:ext uri="{FF2B5EF4-FFF2-40B4-BE49-F238E27FC236}">
                <a16:creationId xmlns:a16="http://schemas.microsoft.com/office/drawing/2014/main" xmlns="" id="{C32A1E98-A44C-5CBF-B7E0-0AE33629FC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15" b="95068" l="4160" r="94400">
                        <a14:foregroundMark x1="86880" y1="91781" x2="12000" y2="95616"/>
                        <a14:foregroundMark x1="94400" y1="94521" x2="78720" y2="88219"/>
                        <a14:foregroundMark x1="11520" y1="94247" x2="4160" y2="85205"/>
                        <a14:foregroundMark x1="10560" y1="93699" x2="5600" y2="94521"/>
                      </a14:backgroundRemoval>
                    </a14:imgEffect>
                  </a14:imgLayer>
                </a14:imgProps>
              </a:ext>
              <a:ext uri="{28A0092B-C50C-407E-A947-70E740481C1C}">
                <a14:useLocalDpi xmlns:a14="http://schemas.microsoft.com/office/drawing/2010/main" val="0"/>
              </a:ext>
            </a:extLst>
          </a:blip>
          <a:srcRect/>
          <a:stretch>
            <a:fillRect/>
          </a:stretch>
        </p:blipFill>
        <p:spPr bwMode="auto">
          <a:xfrm>
            <a:off x="4313208" y="1255453"/>
            <a:ext cx="4610411" cy="269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9"/>
        <p:cNvGrpSpPr/>
        <p:nvPr/>
      </p:nvGrpSpPr>
      <p:grpSpPr>
        <a:xfrm>
          <a:off x="0" y="0"/>
          <a:ext cx="0" cy="0"/>
          <a:chOff x="0" y="0"/>
          <a:chExt cx="0" cy="0"/>
        </a:xfrm>
      </p:grpSpPr>
      <p:sp>
        <p:nvSpPr>
          <p:cNvPr id="6" name="AutoShape 2" descr="Prácticas profesionales – Alianza Francesa de Puebla">
            <a:extLst>
              <a:ext uri="{FF2B5EF4-FFF2-40B4-BE49-F238E27FC236}">
                <a16:creationId xmlns:a16="http://schemas.microsoft.com/office/drawing/2014/main" xmlns="" id="{D5FA1D3E-BD5C-5975-82D8-FC6DE18F1F4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 name="Imagen 1">
            <a:extLst>
              <a:ext uri="{FF2B5EF4-FFF2-40B4-BE49-F238E27FC236}">
                <a16:creationId xmlns:a16="http://schemas.microsoft.com/office/drawing/2014/main" xmlns="" id="{26E1CF51-3E8A-1C07-B4C0-98E99F543A87}"/>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164" t="19142" r="27857" b="2674"/>
          <a:stretch/>
        </p:blipFill>
        <p:spPr bwMode="auto">
          <a:xfrm>
            <a:off x="4359351" y="201822"/>
            <a:ext cx="4603897" cy="47398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3" name="Rectángulo 2">
            <a:extLst>
              <a:ext uri="{FF2B5EF4-FFF2-40B4-BE49-F238E27FC236}">
                <a16:creationId xmlns:a16="http://schemas.microsoft.com/office/drawing/2014/main" xmlns="" id="{B87C7170-BEA0-A99E-1124-A3DD62CEDBD2}"/>
              </a:ext>
            </a:extLst>
          </p:cNvPr>
          <p:cNvSpPr/>
          <p:nvPr/>
        </p:nvSpPr>
        <p:spPr>
          <a:xfrm>
            <a:off x="393055" y="937648"/>
            <a:ext cx="3613043" cy="738664"/>
          </a:xfrm>
          <a:prstGeom prst="rect">
            <a:avLst/>
          </a:prstGeom>
          <a:noFill/>
        </p:spPr>
        <p:txBody>
          <a:bodyPr wrap="square" lIns="91440" tIns="45720" rIns="91440" bIns="45720">
            <a:spAutoFit/>
          </a:bodyPr>
          <a:lstStyle/>
          <a:p>
            <a:pPr algn="ctr"/>
            <a:r>
              <a:rPr lang="es-ES" sz="2400" b="1" dirty="0">
                <a:ln w="0"/>
                <a:solidFill>
                  <a:schemeClr val="tx1"/>
                </a:solidFill>
                <a:effectLst>
                  <a:outerShdw blurRad="38100" dist="38100" dir="2700000" algn="tl">
                    <a:srgbClr val="000000">
                      <a:alpha val="43137"/>
                    </a:srgbClr>
                  </a:outerShdw>
                </a:effectLst>
              </a:rPr>
              <a:t>Ejemplo: </a:t>
            </a:r>
          </a:p>
          <a:p>
            <a:pPr algn="ctr"/>
            <a:r>
              <a:rPr lang="es-ES" sz="1800" b="1" dirty="0">
                <a:ln w="0"/>
                <a:solidFill>
                  <a:schemeClr val="tx1"/>
                </a:solidFill>
                <a:effectLst>
                  <a:outerShdw blurRad="38100" dist="38100" dir="2700000" algn="tl">
                    <a:srgbClr val="000000">
                      <a:alpha val="43137"/>
                    </a:srgbClr>
                  </a:outerShdw>
                </a:effectLst>
              </a:rPr>
              <a:t>CONSTANCIA DE AVANCE  </a:t>
            </a:r>
          </a:p>
        </p:txBody>
      </p:sp>
      <p:sp>
        <p:nvSpPr>
          <p:cNvPr id="4" name="Rectángulo 3">
            <a:extLst>
              <a:ext uri="{FF2B5EF4-FFF2-40B4-BE49-F238E27FC236}">
                <a16:creationId xmlns:a16="http://schemas.microsoft.com/office/drawing/2014/main" xmlns="" id="{46BFCDEC-EE4D-49E8-045A-3B85DBF102AB}"/>
              </a:ext>
            </a:extLst>
          </p:cNvPr>
          <p:cNvSpPr/>
          <p:nvPr/>
        </p:nvSpPr>
        <p:spPr>
          <a:xfrm>
            <a:off x="393055" y="1833255"/>
            <a:ext cx="3793697" cy="1323439"/>
          </a:xfrm>
          <a:prstGeom prst="rect">
            <a:avLst/>
          </a:prstGeom>
          <a:noFill/>
        </p:spPr>
        <p:txBody>
          <a:bodyPr wrap="square" lIns="91440" tIns="45720" rIns="91440" bIns="45720">
            <a:spAutoFit/>
          </a:bodyPr>
          <a:lstStyle/>
          <a:p>
            <a:pPr algn="ctr"/>
            <a:endParaRPr lang="es-ES" sz="1600" b="1" dirty="0">
              <a:ln w="0"/>
              <a:solidFill>
                <a:schemeClr val="tx1"/>
              </a:solidFill>
              <a:effectLst>
                <a:outerShdw blurRad="38100" dist="38100" dir="2700000" algn="tl">
                  <a:srgbClr val="000000">
                    <a:alpha val="43137"/>
                  </a:srgbClr>
                </a:outerShdw>
              </a:effectLst>
            </a:endParaRPr>
          </a:p>
          <a:p>
            <a:pPr algn="ctr"/>
            <a:r>
              <a:rPr lang="es-ES" sz="1600" b="1" dirty="0">
                <a:ln w="0"/>
                <a:solidFill>
                  <a:schemeClr val="tx1"/>
                </a:solidFill>
                <a:effectLst>
                  <a:outerShdw blurRad="38100" dist="38100" dir="2700000" algn="tl">
                    <a:srgbClr val="000000">
                      <a:alpha val="43137"/>
                    </a:srgbClr>
                  </a:outerShdw>
                </a:effectLst>
                <a:latin typeface="Fira Sans" panose="020B0503050000020004" pitchFamily="34" charset="0"/>
              </a:rPr>
              <a:t>SOLICITARLA EN EL DEPARTAMENTO DE SERVICIOS ESCOLARES  </a:t>
            </a:r>
          </a:p>
          <a:p>
            <a:pPr algn="ctr"/>
            <a:endParaRPr lang="es-ES" sz="1600" b="1" dirty="0">
              <a:ln w="0"/>
              <a:solidFill>
                <a:schemeClr val="tx1"/>
              </a:solidFill>
              <a:effectLst>
                <a:outerShdw blurRad="38100" dist="38100" dir="2700000" algn="tl">
                  <a:srgbClr val="000000">
                    <a:alpha val="43137"/>
                  </a:srgbClr>
                </a:outerShdw>
              </a:effectLst>
              <a:latin typeface="Fira Sans" panose="020B0503050000020004" pitchFamily="34" charset="0"/>
            </a:endParaRPr>
          </a:p>
          <a:p>
            <a:pPr algn="ctr"/>
            <a:r>
              <a:rPr lang="es-ES" sz="1600" b="1" dirty="0">
                <a:ln w="0"/>
                <a:solidFill>
                  <a:schemeClr val="tx1"/>
                </a:solidFill>
                <a:effectLst>
                  <a:outerShdw blurRad="38100" dist="38100" dir="2700000" algn="tl">
                    <a:srgbClr val="000000">
                      <a:alpha val="43137"/>
                    </a:srgbClr>
                  </a:outerShdw>
                </a:effectLst>
                <a:latin typeface="Fira Sans" panose="020B0503050000020004" pitchFamily="34" charset="0"/>
              </a:rPr>
              <a:t> (</a:t>
            </a:r>
            <a:r>
              <a:rPr lang="es-ES" b="1" dirty="0">
                <a:ln w="0"/>
                <a:solidFill>
                  <a:schemeClr val="tx1"/>
                </a:solidFill>
                <a:effectLst>
                  <a:outerShdw blurRad="38100" dist="38100" dir="2700000" algn="tl">
                    <a:srgbClr val="000000">
                      <a:alpha val="43137"/>
                    </a:srgbClr>
                  </a:outerShdw>
                </a:effectLst>
                <a:latin typeface="Fira Sans" panose="020B0503050000020004" pitchFamily="34" charset="0"/>
              </a:rPr>
              <a:t>CON LA</a:t>
            </a:r>
            <a:r>
              <a:rPr lang="x-none" b="1" dirty="0">
                <a:ln w="0"/>
                <a:solidFill>
                  <a:schemeClr val="tx1"/>
                </a:solidFill>
                <a:effectLst>
                  <a:outerShdw blurRad="38100" dist="38100" dir="2700000" algn="tl">
                    <a:srgbClr val="000000">
                      <a:alpha val="43137"/>
                    </a:srgbClr>
                  </a:outerShdw>
                </a:effectLst>
                <a:latin typeface="Fira Sans" panose="020B0503050000020004" pitchFamily="34" charset="0"/>
              </a:rPr>
              <a:t> LIC. ZAYRA ESTHER LÓPEZ ORTA</a:t>
            </a:r>
            <a:r>
              <a:rPr lang="es-ES" sz="1600" b="1" dirty="0">
                <a:ln w="0"/>
                <a:solidFill>
                  <a:schemeClr val="tx1"/>
                </a:solidFill>
                <a:effectLst>
                  <a:outerShdw blurRad="38100" dist="38100" dir="2700000" algn="tl">
                    <a:srgbClr val="000000">
                      <a:alpha val="43137"/>
                    </a:srgbClr>
                  </a:outerShdw>
                </a:effectLst>
                <a:latin typeface="Fira Sans" panose="020B0503050000020004" pitchFamily="34" charset="0"/>
              </a:rPr>
              <a:t>)</a:t>
            </a:r>
            <a:endParaRPr lang="es-ES" sz="1600" b="1" cap="none" spc="0" dirty="0">
              <a:ln w="0"/>
              <a:solidFill>
                <a:schemeClr val="tx1"/>
              </a:solidFill>
              <a:effectLst>
                <a:outerShdw blurRad="38100" dist="38100" dir="2700000" algn="tl">
                  <a:srgbClr val="000000">
                    <a:alpha val="43137"/>
                  </a:srgbClr>
                </a:outerShdw>
              </a:effectLst>
              <a:latin typeface="Fira Sans" panose="020B0503050000020004" pitchFamily="34" charset="0"/>
            </a:endParaRPr>
          </a:p>
        </p:txBody>
      </p:sp>
      <p:cxnSp>
        <p:nvCxnSpPr>
          <p:cNvPr id="5" name="Google Shape;534;p38">
            <a:extLst>
              <a:ext uri="{FF2B5EF4-FFF2-40B4-BE49-F238E27FC236}">
                <a16:creationId xmlns:a16="http://schemas.microsoft.com/office/drawing/2014/main" xmlns="" id="{73A5185C-54B9-DDC9-AE7E-9CBC4A0D7735}"/>
              </a:ext>
            </a:extLst>
          </p:cNvPr>
          <p:cNvCxnSpPr>
            <a:cxnSpLocks/>
          </p:cNvCxnSpPr>
          <p:nvPr/>
        </p:nvCxnSpPr>
        <p:spPr>
          <a:xfrm>
            <a:off x="536713" y="3485304"/>
            <a:ext cx="3469385" cy="0"/>
          </a:xfrm>
          <a:prstGeom prst="straightConnector1">
            <a:avLst/>
          </a:prstGeom>
          <a:noFill/>
          <a:ln w="19050" cap="flat" cmpd="sng">
            <a:solidFill>
              <a:schemeClr val="lt2"/>
            </a:solidFill>
            <a:prstDash val="solid"/>
            <a:round/>
            <a:headEnd type="none" w="med" len="med"/>
            <a:tailEnd type="none" w="med" len="med"/>
          </a:ln>
        </p:spPr>
      </p:cxnSp>
      <p:cxnSp>
        <p:nvCxnSpPr>
          <p:cNvPr id="9" name="Google Shape;534;p38">
            <a:extLst>
              <a:ext uri="{FF2B5EF4-FFF2-40B4-BE49-F238E27FC236}">
                <a16:creationId xmlns:a16="http://schemas.microsoft.com/office/drawing/2014/main" xmlns="" id="{2F20D64D-5566-3DB7-899F-22EF261074C4}"/>
              </a:ext>
            </a:extLst>
          </p:cNvPr>
          <p:cNvCxnSpPr>
            <a:cxnSpLocks/>
          </p:cNvCxnSpPr>
          <p:nvPr/>
        </p:nvCxnSpPr>
        <p:spPr>
          <a:xfrm>
            <a:off x="393055" y="1833255"/>
            <a:ext cx="3469385" cy="0"/>
          </a:xfrm>
          <a:prstGeom prst="straightConnector1">
            <a:avLst/>
          </a:prstGeom>
          <a:noFill/>
          <a:ln w="19050" cap="flat" cmpd="sng">
            <a:solidFill>
              <a:schemeClr val="lt2"/>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5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algn="ctr"/>
            <a:r>
              <a:rPr lang="es-ES" sz="2800" b="1" cap="none" spc="0" dirty="0">
                <a:ln w="0"/>
                <a:solidFill>
                  <a:schemeClr val="tx1"/>
                </a:solidFill>
              </a:rPr>
              <a:t>PROCESO DEL SERVICIO SOCIAL</a:t>
            </a:r>
          </a:p>
        </p:txBody>
      </p:sp>
      <p:sp>
        <p:nvSpPr>
          <p:cNvPr id="1217" name="Google Shape;1217;p59"/>
          <p:cNvSpPr txBox="1">
            <a:spLocks noGrp="1"/>
          </p:cNvSpPr>
          <p:nvPr>
            <p:ph type="subTitle" idx="5"/>
          </p:nvPr>
        </p:nvSpPr>
        <p:spPr>
          <a:xfrm>
            <a:off x="4287625" y="1764194"/>
            <a:ext cx="4136375" cy="161511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MX" dirty="0">
                <a:latin typeface="Fira Sans" panose="020B0503050000020004" pitchFamily="34" charset="0"/>
              </a:rPr>
              <a:t>SOLICITUD DE SERVICIO SOCIAL CON FOTOGRAFIA ORIGINAL  TAMAÑO  INFANTIL</a:t>
            </a:r>
          </a:p>
        </p:txBody>
      </p:sp>
      <p:sp>
        <p:nvSpPr>
          <p:cNvPr id="1218" name="Google Shape;1218;p59"/>
          <p:cNvSpPr txBox="1">
            <a:spLocks noGrp="1"/>
          </p:cNvSpPr>
          <p:nvPr>
            <p:ph type="subTitle" idx="6"/>
          </p:nvPr>
        </p:nvSpPr>
        <p:spPr>
          <a:xfrm>
            <a:off x="4287625" y="3155638"/>
            <a:ext cx="4404091" cy="106259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MX" dirty="0">
                <a:latin typeface="Fira Sans" panose="020B0503050000020004" pitchFamily="34" charset="0"/>
              </a:rPr>
              <a:t>CARTA COMPROMISO FIRMADA POR EL ESTUDIANTE </a:t>
            </a:r>
          </a:p>
        </p:txBody>
      </p:sp>
      <p:sp>
        <p:nvSpPr>
          <p:cNvPr id="2" name="Rectángulo 1">
            <a:extLst>
              <a:ext uri="{FF2B5EF4-FFF2-40B4-BE49-F238E27FC236}">
                <a16:creationId xmlns:a16="http://schemas.microsoft.com/office/drawing/2014/main" xmlns="" id="{DB4CDA7F-7974-758E-4489-5D26EF7518EB}"/>
              </a:ext>
            </a:extLst>
          </p:cNvPr>
          <p:cNvSpPr/>
          <p:nvPr/>
        </p:nvSpPr>
        <p:spPr>
          <a:xfrm>
            <a:off x="220381" y="4361610"/>
            <a:ext cx="8703238" cy="585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latin typeface="Fira Sans" panose="020B0503050000020004" pitchFamily="34" charset="0"/>
              </a:rPr>
              <a:t>INICIO DEL SERVICIO SOCIAL 09 DE JULIO DEL </a:t>
            </a:r>
            <a:r>
              <a:rPr lang="es-MX" sz="2400" b="1" dirty="0" smtClean="0">
                <a:solidFill>
                  <a:schemeClr val="tx1"/>
                </a:solidFill>
                <a:latin typeface="Fira Sans" panose="020B0503050000020004" pitchFamily="34" charset="0"/>
              </a:rPr>
              <a:t>2025</a:t>
            </a:r>
            <a:endParaRPr lang="es-MX" sz="2400" dirty="0"/>
          </a:p>
        </p:txBody>
      </p:sp>
      <p:sp>
        <p:nvSpPr>
          <p:cNvPr id="10" name="CuadroTexto 9">
            <a:extLst>
              <a:ext uri="{FF2B5EF4-FFF2-40B4-BE49-F238E27FC236}">
                <a16:creationId xmlns:a16="http://schemas.microsoft.com/office/drawing/2014/main" xmlns="" id="{FB9331A9-77EC-F616-549E-CDE955DA02E4}"/>
              </a:ext>
            </a:extLst>
          </p:cNvPr>
          <p:cNvSpPr txBox="1"/>
          <p:nvPr/>
        </p:nvSpPr>
        <p:spPr>
          <a:xfrm>
            <a:off x="4287625" y="1266025"/>
            <a:ext cx="4136374" cy="923330"/>
          </a:xfrm>
          <a:prstGeom prst="rect">
            <a:avLst/>
          </a:prstGeom>
          <a:noFill/>
        </p:spPr>
        <p:txBody>
          <a:bodyPr wrap="square">
            <a:spAutoFit/>
          </a:bodyPr>
          <a:lstStyle/>
          <a:p>
            <a:pPr algn="ctr"/>
            <a:r>
              <a:rPr lang="es-MX" sz="1800" dirty="0">
                <a:latin typeface="Fira Sans" panose="020B0503050000020004" pitchFamily="34" charset="0"/>
              </a:rPr>
              <a:t>CONSTANCIA DE AVANCE DE SERVICIO SOCIAL </a:t>
            </a:r>
          </a:p>
          <a:p>
            <a:pPr algn="ctr"/>
            <a:r>
              <a:rPr lang="es-MX" sz="1800" dirty="0">
                <a:latin typeface="Fira Sans" panose="020B0503050000020004" pitchFamily="34" charset="0"/>
              </a:rPr>
              <a:t>requisito indispensable</a:t>
            </a:r>
          </a:p>
        </p:txBody>
      </p:sp>
      <p:cxnSp>
        <p:nvCxnSpPr>
          <p:cNvPr id="15" name="Google Shape;536;p38">
            <a:extLst>
              <a:ext uri="{FF2B5EF4-FFF2-40B4-BE49-F238E27FC236}">
                <a16:creationId xmlns:a16="http://schemas.microsoft.com/office/drawing/2014/main" xmlns="" id="{7D81CED9-3501-C269-EC83-5FFAFF5FA4FA}"/>
              </a:ext>
            </a:extLst>
          </p:cNvPr>
          <p:cNvCxnSpPr>
            <a:cxnSpLocks/>
          </p:cNvCxnSpPr>
          <p:nvPr/>
        </p:nvCxnSpPr>
        <p:spPr>
          <a:xfrm>
            <a:off x="4572000" y="2189355"/>
            <a:ext cx="3985404" cy="0"/>
          </a:xfrm>
          <a:prstGeom prst="straightConnector1">
            <a:avLst/>
          </a:prstGeom>
          <a:noFill/>
          <a:ln w="19050" cap="flat" cmpd="sng">
            <a:solidFill>
              <a:schemeClr val="lt2"/>
            </a:solidFill>
            <a:prstDash val="solid"/>
            <a:round/>
            <a:headEnd type="none" w="med" len="med"/>
            <a:tailEnd type="none" w="med" len="med"/>
          </a:ln>
        </p:spPr>
      </p:cxnSp>
      <p:cxnSp>
        <p:nvCxnSpPr>
          <p:cNvPr id="18" name="Google Shape;536;p38">
            <a:extLst>
              <a:ext uri="{FF2B5EF4-FFF2-40B4-BE49-F238E27FC236}">
                <a16:creationId xmlns:a16="http://schemas.microsoft.com/office/drawing/2014/main" xmlns="" id="{6072FFA8-7AA6-55FF-D683-DCA0BE64D22A}"/>
              </a:ext>
            </a:extLst>
          </p:cNvPr>
          <p:cNvCxnSpPr>
            <a:cxnSpLocks/>
          </p:cNvCxnSpPr>
          <p:nvPr/>
        </p:nvCxnSpPr>
        <p:spPr>
          <a:xfrm>
            <a:off x="4572000" y="3379305"/>
            <a:ext cx="3985404" cy="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536;p38">
            <a:extLst>
              <a:ext uri="{FF2B5EF4-FFF2-40B4-BE49-F238E27FC236}">
                <a16:creationId xmlns:a16="http://schemas.microsoft.com/office/drawing/2014/main" xmlns="" id="{5AB2F549-F3C2-11B6-061A-3CF62ECA4E12}"/>
              </a:ext>
            </a:extLst>
          </p:cNvPr>
          <p:cNvCxnSpPr>
            <a:cxnSpLocks/>
          </p:cNvCxnSpPr>
          <p:nvPr/>
        </p:nvCxnSpPr>
        <p:spPr>
          <a:xfrm>
            <a:off x="4572000" y="4218228"/>
            <a:ext cx="3985404" cy="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536;p38">
            <a:extLst>
              <a:ext uri="{FF2B5EF4-FFF2-40B4-BE49-F238E27FC236}">
                <a16:creationId xmlns:a16="http://schemas.microsoft.com/office/drawing/2014/main" xmlns="" id="{FE7978A2-B4F4-B505-9820-7CCE7B5E4A0B}"/>
              </a:ext>
            </a:extLst>
          </p:cNvPr>
          <p:cNvCxnSpPr>
            <a:cxnSpLocks/>
          </p:cNvCxnSpPr>
          <p:nvPr/>
        </p:nvCxnSpPr>
        <p:spPr>
          <a:xfrm>
            <a:off x="4438595" y="1266025"/>
            <a:ext cx="3985404" cy="0"/>
          </a:xfrm>
          <a:prstGeom prst="straightConnector1">
            <a:avLst/>
          </a:prstGeom>
          <a:noFill/>
          <a:ln w="19050" cap="flat" cmpd="sng">
            <a:solidFill>
              <a:schemeClr val="lt2"/>
            </a:solidFill>
            <a:prstDash val="solid"/>
            <a:round/>
            <a:headEnd type="none" w="med" len="med"/>
            <a:tailEnd type="none" w="med" len="med"/>
          </a:ln>
        </p:spPr>
      </p:cxnSp>
      <p:pic>
        <p:nvPicPr>
          <p:cNvPr id="2050" name="Picture 2" descr="Noticias del Congreso - Dictamen establece que servicio social se podrá  realizar en modalidad presencial, semipresencial o remota">
            <a:extLst>
              <a:ext uri="{FF2B5EF4-FFF2-40B4-BE49-F238E27FC236}">
                <a16:creationId xmlns:a16="http://schemas.microsoft.com/office/drawing/2014/main" xmlns="" id="{4B209F61-30A2-3924-250F-3445CAE6CE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47" b="97959" l="800" r="96800">
                        <a14:foregroundMark x1="50560" y1="65561" x2="61920" y2="65561"/>
                        <a14:foregroundMark x1="81600" y1="88776" x2="5600" y2="85459"/>
                        <a14:foregroundMark x1="92640" y1="88776" x2="80480" y2="23214"/>
                        <a14:foregroundMark x1="92960" y1="92092" x2="88800" y2="81378"/>
                        <a14:foregroundMark x1="93120" y1="85969" x2="85920" y2="91582"/>
                        <a14:foregroundMark x1="95840" y1="88265" x2="88480" y2="88265"/>
                        <a14:foregroundMark x1="88480" y1="88265" x2="88480" y2="88265"/>
                        <a14:foregroundMark x1="96960" y1="89796" x2="80160" y2="86735"/>
                        <a14:foregroundMark x1="80160" y1="86735" x2="85920" y2="84184"/>
                        <a14:foregroundMark x1="74400" y1="11735" x2="16160" y2="5867"/>
                        <a14:foregroundMark x1="16160" y1="5867" x2="7840" y2="17857"/>
                        <a14:foregroundMark x1="7840" y1="17857" x2="5600" y2="63520"/>
                        <a14:foregroundMark x1="5600" y1="63520" x2="13600" y2="77296"/>
                        <a14:foregroundMark x1="13600" y1="77296" x2="21760" y2="78316"/>
                        <a14:foregroundMark x1="21760" y1="78316" x2="23840" y2="75510"/>
                        <a14:foregroundMark x1="4160" y1="39286" x2="4960" y2="52551"/>
                        <a14:foregroundMark x1="4960" y1="52551" x2="5440" y2="53316"/>
                        <a14:foregroundMark x1="6560" y1="36224" x2="3761" y2="34566"/>
                        <a14:foregroundMark x1="9440" y1="80357" x2="6560" y2="63776"/>
                        <a14:foregroundMark x1="90560" y1="39796" x2="86560" y2="24235"/>
                        <a14:foregroundMark x1="86560" y1="24235" x2="75840" y2="15306"/>
                        <a14:foregroundMark x1="75840" y1="15306" x2="56160" y2="11224"/>
                        <a14:foregroundMark x1="86560" y1="23214" x2="68480" y2="12500"/>
                        <a14:foregroundMark x1="14880" y1="86990" x2="26080" y2="91837"/>
                        <a14:foregroundMark x1="26080" y1="91837" x2="26240" y2="90561"/>
                        <a14:foregroundMark x1="20800" y1="95153" x2="11520" y2="89286"/>
                        <a14:foregroundMark x1="20800" y1="97449" x2="14400" y2="96173"/>
                        <a14:foregroundMark x1="16320" y1="97194" x2="10240" y2="91582"/>
                        <a14:foregroundMark x1="14880" y1="97959" x2="14720" y2="97959"/>
                        <a14:foregroundMark x1="16640" y1="97959" x2="12960" y2="97194"/>
                        <a14:backgroundMark x1="1600" y1="29847" x2="160" y2="40816"/>
                      </a14:backgroundRemoval>
                    </a14:imgEffect>
                  </a14:imgLayer>
                </a14:imgProps>
              </a:ext>
              <a:ext uri="{28A0092B-C50C-407E-A947-70E740481C1C}">
                <a14:useLocalDpi xmlns:a14="http://schemas.microsoft.com/office/drawing/2010/main" val="0"/>
              </a:ext>
            </a:extLst>
          </a:blip>
          <a:srcRect/>
          <a:stretch>
            <a:fillRect/>
          </a:stretch>
        </p:blipFill>
        <p:spPr bwMode="auto">
          <a:xfrm>
            <a:off x="0" y="1514326"/>
            <a:ext cx="4808567" cy="301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CEFE83-F19D-1F1D-8347-A5A81E7DC56E}"/>
              </a:ext>
            </a:extLst>
          </p:cNvPr>
          <p:cNvSpPr>
            <a:spLocks noGrp="1"/>
          </p:cNvSpPr>
          <p:nvPr>
            <p:ph type="title"/>
          </p:nvPr>
        </p:nvSpPr>
        <p:spPr>
          <a:xfrm>
            <a:off x="720000" y="312564"/>
            <a:ext cx="7704000" cy="572700"/>
          </a:xfrm>
        </p:spPr>
        <p:txBody>
          <a:bodyPr/>
          <a:lstStyle/>
          <a:p>
            <a:r>
              <a:rPr lang="es-MX" dirty="0"/>
              <a:t>ANEXOS A ENTREGAR </a:t>
            </a:r>
            <a:br>
              <a:rPr lang="es-MX" dirty="0"/>
            </a:br>
            <a:endParaRPr lang="es-MX" dirty="0"/>
          </a:p>
        </p:txBody>
      </p:sp>
      <p:sp>
        <p:nvSpPr>
          <p:cNvPr id="6" name="Subtítulo 5">
            <a:extLst>
              <a:ext uri="{FF2B5EF4-FFF2-40B4-BE49-F238E27FC236}">
                <a16:creationId xmlns:a16="http://schemas.microsoft.com/office/drawing/2014/main" xmlns="" id="{03D1E231-4E90-A2DE-BFE5-75DE15FA10B4}"/>
              </a:ext>
            </a:extLst>
          </p:cNvPr>
          <p:cNvSpPr>
            <a:spLocks noGrp="1"/>
          </p:cNvSpPr>
          <p:nvPr>
            <p:ph type="subTitle" idx="4"/>
          </p:nvPr>
        </p:nvSpPr>
        <p:spPr>
          <a:xfrm>
            <a:off x="175822" y="666996"/>
            <a:ext cx="8673086" cy="1788534"/>
          </a:xfrm>
        </p:spPr>
        <p:txBody>
          <a:bodyPr/>
          <a:lstStyle/>
          <a:p>
            <a:pPr lvl="1"/>
            <a:r>
              <a:rPr lang="es-ES" sz="1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Todos los anexos se encuentran </a:t>
            </a:r>
          </a:p>
          <a:p>
            <a:pPr lvl="1"/>
            <a:r>
              <a:rPr lang="es-ES" sz="1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 la página oficial</a:t>
            </a:r>
          </a:p>
          <a:p>
            <a:pPr lvl="1"/>
            <a:r>
              <a:rPr lang="es-ES" sz="1800" dirty="0">
                <a:solidFill>
                  <a:schemeClr val="tx2">
                    <a:lumMod val="25000"/>
                  </a:schemeClr>
                </a:solidFill>
                <a:hlinkClick r:id="rId2">
                  <a:extLst>
                    <a:ext uri="{A12FA001-AC4F-418D-AE19-62706E023703}">
                      <ahyp:hlinkClr xmlns:ahyp="http://schemas.microsoft.com/office/drawing/2018/hyperlinkcolor" xmlns="" val="tx"/>
                    </a:ext>
                  </a:extLst>
                </a:hlinkClick>
              </a:rPr>
              <a:t>www.ithuejutla.edu.mx</a:t>
            </a:r>
            <a:endParaRPr lang="es-ES" sz="1800" dirty="0">
              <a:solidFill>
                <a:schemeClr val="tx2">
                  <a:lumMod val="25000"/>
                </a:schemeClr>
              </a:solidFill>
            </a:endParaRPr>
          </a:p>
          <a:p>
            <a:pPr lvl="1"/>
            <a:r>
              <a:rPr lang="es-ES" sz="1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(VINCULACION/DESCARGAS/GENERADOR  ENERO - JULIO 2024)</a:t>
            </a:r>
          </a:p>
        </p:txBody>
      </p:sp>
      <p:sp>
        <p:nvSpPr>
          <p:cNvPr id="9" name="Rectángulo 8">
            <a:extLst>
              <a:ext uri="{FF2B5EF4-FFF2-40B4-BE49-F238E27FC236}">
                <a16:creationId xmlns:a16="http://schemas.microsoft.com/office/drawing/2014/main" xmlns="" id="{5C628673-7FDA-E459-F2B9-6C68333D9F69}"/>
              </a:ext>
            </a:extLst>
          </p:cNvPr>
          <p:cNvSpPr/>
          <p:nvPr/>
        </p:nvSpPr>
        <p:spPr>
          <a:xfrm>
            <a:off x="2802835" y="4303643"/>
            <a:ext cx="3419061" cy="665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sp>
        <p:nvSpPr>
          <p:cNvPr id="13" name="CuadroTexto 12">
            <a:extLst>
              <a:ext uri="{FF2B5EF4-FFF2-40B4-BE49-F238E27FC236}">
                <a16:creationId xmlns:a16="http://schemas.microsoft.com/office/drawing/2014/main" xmlns="" id="{00FC229E-C53E-2CE4-F96C-1456DE4EB62C}"/>
              </a:ext>
            </a:extLst>
          </p:cNvPr>
          <p:cNvSpPr txBox="1"/>
          <p:nvPr/>
        </p:nvSpPr>
        <p:spPr>
          <a:xfrm>
            <a:off x="905852" y="4521242"/>
            <a:ext cx="7714305" cy="369332"/>
          </a:xfrm>
          <a:prstGeom prst="rect">
            <a:avLst/>
          </a:prstGeom>
          <a:noFill/>
        </p:spPr>
        <p:txBody>
          <a:bodyPr wrap="square">
            <a:spAutoFit/>
          </a:bodyPr>
          <a:lstStyle/>
          <a:p>
            <a:r>
              <a:rPr lang="es-MX" sz="1800" b="1" dirty="0">
                <a:effectLst>
                  <a:outerShdw blurRad="38100" dist="38100" dir="2700000" algn="tl">
                    <a:srgbClr val="000000">
                      <a:alpha val="43137"/>
                    </a:srgbClr>
                  </a:outerShdw>
                </a:effectLst>
              </a:rPr>
              <a:t>Importante el color de folders para cada carrera son los siguientes</a:t>
            </a:r>
          </a:p>
        </p:txBody>
      </p:sp>
      <p:sp>
        <p:nvSpPr>
          <p:cNvPr id="15" name="CuadroTexto 14">
            <a:extLst>
              <a:ext uri="{FF2B5EF4-FFF2-40B4-BE49-F238E27FC236}">
                <a16:creationId xmlns:a16="http://schemas.microsoft.com/office/drawing/2014/main" xmlns="" id="{180F07AE-C0D1-9751-C883-00F169B5C9F1}"/>
              </a:ext>
            </a:extLst>
          </p:cNvPr>
          <p:cNvSpPr txBox="1"/>
          <p:nvPr/>
        </p:nvSpPr>
        <p:spPr>
          <a:xfrm>
            <a:off x="867426" y="2448297"/>
            <a:ext cx="1261101" cy="584775"/>
          </a:xfrm>
          <a:prstGeom prst="rect">
            <a:avLst/>
          </a:prstGeom>
          <a:noFill/>
        </p:spPr>
        <p:txBody>
          <a:bodyPr wrap="square">
            <a:spAutoFit/>
          </a:bodyPr>
          <a:lstStyle/>
          <a:p>
            <a:pPr algn="ctr"/>
            <a:r>
              <a:rPr lang="es-MX" sz="1600" b="1" dirty="0">
                <a:effectLst>
                  <a:outerShdw blurRad="38100" dist="38100" dir="2700000" algn="tl">
                    <a:srgbClr val="000000">
                      <a:alpha val="43137"/>
                    </a:srgbClr>
                  </a:outerShdw>
                </a:effectLst>
              </a:rPr>
              <a:t>Ing. en Agronomía</a:t>
            </a:r>
          </a:p>
        </p:txBody>
      </p:sp>
      <p:sp>
        <p:nvSpPr>
          <p:cNvPr id="17" name="CuadroTexto 16">
            <a:extLst>
              <a:ext uri="{FF2B5EF4-FFF2-40B4-BE49-F238E27FC236}">
                <a16:creationId xmlns:a16="http://schemas.microsoft.com/office/drawing/2014/main" xmlns="" id="{2BEF4914-D242-CCEB-BE50-88FC0766CA44}"/>
              </a:ext>
            </a:extLst>
          </p:cNvPr>
          <p:cNvSpPr txBox="1"/>
          <p:nvPr/>
        </p:nvSpPr>
        <p:spPr>
          <a:xfrm>
            <a:off x="2749287" y="2533319"/>
            <a:ext cx="1076914" cy="584775"/>
          </a:xfrm>
          <a:prstGeom prst="rect">
            <a:avLst/>
          </a:prstGeom>
          <a:noFill/>
        </p:spPr>
        <p:txBody>
          <a:bodyPr wrap="square">
            <a:spAutoFit/>
          </a:bodyPr>
          <a:lstStyle/>
          <a:p>
            <a:pPr algn="ctr"/>
            <a:r>
              <a:rPr lang="es-MX" sz="1600" b="1" dirty="0">
                <a:effectLst>
                  <a:outerShdw blurRad="38100" dist="38100" dir="2700000" algn="tl">
                    <a:srgbClr val="000000">
                      <a:alpha val="43137"/>
                    </a:srgbClr>
                  </a:outerShdw>
                </a:effectLst>
              </a:rPr>
              <a:t>Lic. En Bilogía</a:t>
            </a:r>
          </a:p>
        </p:txBody>
      </p:sp>
      <p:sp>
        <p:nvSpPr>
          <p:cNvPr id="19" name="CuadroTexto 18">
            <a:extLst>
              <a:ext uri="{FF2B5EF4-FFF2-40B4-BE49-F238E27FC236}">
                <a16:creationId xmlns:a16="http://schemas.microsoft.com/office/drawing/2014/main" xmlns="" id="{86C4A4CE-4429-207B-ED99-C044AD0B278B}"/>
              </a:ext>
            </a:extLst>
          </p:cNvPr>
          <p:cNvSpPr txBox="1"/>
          <p:nvPr/>
        </p:nvSpPr>
        <p:spPr>
          <a:xfrm>
            <a:off x="4824628" y="2469142"/>
            <a:ext cx="1401417" cy="584775"/>
          </a:xfrm>
          <a:prstGeom prst="rect">
            <a:avLst/>
          </a:prstGeom>
          <a:noFill/>
        </p:spPr>
        <p:txBody>
          <a:bodyPr wrap="square">
            <a:spAutoFit/>
          </a:bodyPr>
          <a:lstStyle/>
          <a:p>
            <a:pPr algn="ctr"/>
            <a:r>
              <a:rPr lang="es-MX" sz="1600" b="1" dirty="0">
                <a:effectLst>
                  <a:outerShdw blurRad="38100" dist="38100" dir="2700000" algn="tl">
                    <a:srgbClr val="000000">
                      <a:alpha val="43137"/>
                    </a:srgbClr>
                  </a:outerShdw>
                </a:effectLst>
              </a:rPr>
              <a:t>Ing. En Sistemas </a:t>
            </a:r>
          </a:p>
        </p:txBody>
      </p:sp>
      <p:sp>
        <p:nvSpPr>
          <p:cNvPr id="21" name="CuadroTexto 20">
            <a:extLst>
              <a:ext uri="{FF2B5EF4-FFF2-40B4-BE49-F238E27FC236}">
                <a16:creationId xmlns:a16="http://schemas.microsoft.com/office/drawing/2014/main" xmlns="" id="{14A3B603-5890-E134-8755-D9F6EB16B36C}"/>
              </a:ext>
            </a:extLst>
          </p:cNvPr>
          <p:cNvSpPr txBox="1"/>
          <p:nvPr/>
        </p:nvSpPr>
        <p:spPr>
          <a:xfrm>
            <a:off x="7079592" y="2469374"/>
            <a:ext cx="1540565" cy="584775"/>
          </a:xfrm>
          <a:prstGeom prst="rect">
            <a:avLst/>
          </a:prstGeom>
          <a:noFill/>
        </p:spPr>
        <p:txBody>
          <a:bodyPr wrap="square">
            <a:spAutoFit/>
          </a:bodyPr>
          <a:lstStyle/>
          <a:p>
            <a:pPr algn="ctr"/>
            <a:r>
              <a:rPr lang="es-MX" sz="1600" b="1" dirty="0">
                <a:effectLst>
                  <a:outerShdw blurRad="38100" dist="38100" dir="2700000" algn="tl">
                    <a:srgbClr val="000000">
                      <a:alpha val="43137"/>
                    </a:srgbClr>
                  </a:outerShdw>
                </a:effectLst>
              </a:rPr>
              <a:t>Gestión de Empresas</a:t>
            </a:r>
          </a:p>
        </p:txBody>
      </p:sp>
      <p:pic>
        <p:nvPicPr>
          <p:cNvPr id="4098" name="Picture 2" descr="Folder Color Pastel">
            <a:extLst>
              <a:ext uri="{FF2B5EF4-FFF2-40B4-BE49-F238E27FC236}">
                <a16:creationId xmlns:a16="http://schemas.microsoft.com/office/drawing/2014/main" xmlns="" id="{A2BA1E74-BD33-74B8-B5F9-DE01F3D38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82167" y="3003744"/>
            <a:ext cx="1503886" cy="15038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ónde comprar Folder carta verde pastel">
            <a:extLst>
              <a:ext uri="{FF2B5EF4-FFF2-40B4-BE49-F238E27FC236}">
                <a16:creationId xmlns:a16="http://schemas.microsoft.com/office/drawing/2014/main" xmlns="" id="{652A39D0-C0FD-EBC7-B5CF-8C289BCB01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3651" y="2979229"/>
            <a:ext cx="1488136" cy="14881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olders Carta con Media Ceja Office Depot Manila 25 piezas | Office Depot  Mexico">
            <a:extLst>
              <a:ext uri="{FF2B5EF4-FFF2-40B4-BE49-F238E27FC236}">
                <a16:creationId xmlns:a16="http://schemas.microsoft.com/office/drawing/2014/main" xmlns="" id="{5BC2E26D-DE81-DA40-6307-75F6FDB7E3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083" b="90000" l="10000" r="90000">
                        <a14:foregroundMark x1="77833" y1="39417" x2="48583" y2="18250"/>
                        <a14:foregroundMark x1="48583" y1="18250" x2="26833" y2="24417"/>
                        <a14:foregroundMark x1="22750" y1="25083" x2="63583" y2="12833"/>
                        <a14:foregroundMark x1="63583" y1="12833" x2="63583" y2="12833"/>
                        <a14:foregroundMark x1="58750" y1="14167" x2="11167" y2="8083"/>
                        <a14:foregroundMark x1="22000" y1="14917" x2="45167" y2="9417"/>
                      </a14:backgroundRemoval>
                    </a14:imgEffect>
                  </a14:imgLayer>
                </a14:imgProps>
              </a:ext>
              <a:ext uri="{28A0092B-C50C-407E-A947-70E740481C1C}">
                <a14:useLocalDpi xmlns:a14="http://schemas.microsoft.com/office/drawing/2010/main" val="0"/>
              </a:ext>
            </a:extLst>
          </a:blip>
          <a:srcRect/>
          <a:stretch>
            <a:fillRect/>
          </a:stretch>
        </p:blipFill>
        <p:spPr bwMode="auto">
          <a:xfrm>
            <a:off x="4878176" y="3091441"/>
            <a:ext cx="1460210" cy="146021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olders Carta con Media Ceja Signature Rosa 100 piezas | Office Depot Mexico">
            <a:extLst>
              <a:ext uri="{FF2B5EF4-FFF2-40B4-BE49-F238E27FC236}">
                <a16:creationId xmlns:a16="http://schemas.microsoft.com/office/drawing/2014/main" xmlns="" id="{96D10739-F415-10F4-DF36-340E64472A3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65" b="97282" l="9903" r="89903">
                        <a14:foregroundMark x1="18835" y1="20194" x2="69903" y2="10680"/>
                        <a14:foregroundMark x1="69903" y1="10680" x2="79223" y2="11262"/>
                        <a14:foregroundMark x1="83495" y1="18058" x2="41165" y2="9320"/>
                        <a14:foregroundMark x1="41165" y1="9320" x2="37670" y2="2913"/>
                        <a14:foregroundMark x1="81359" y1="9126" x2="21748" y2="8350"/>
                        <a14:foregroundMark x1="41748" y1="9903" x2="32039" y2="1553"/>
                        <a14:foregroundMark x1="19417" y1="90291" x2="72621" y2="88932"/>
                        <a14:foregroundMark x1="80388" y1="91068" x2="18641" y2="97282"/>
                        <a14:foregroundMark x1="40194" y1="93786" x2="83107" y2="93786"/>
                      </a14:backgroundRemoval>
                    </a14:imgEffect>
                  </a14:imgLayer>
                </a14:imgProps>
              </a:ext>
              <a:ext uri="{28A0092B-C50C-407E-A947-70E740481C1C}">
                <a14:useLocalDpi xmlns:a14="http://schemas.microsoft.com/office/drawing/2010/main" val="0"/>
              </a:ext>
            </a:extLst>
          </a:blip>
          <a:srcRect/>
          <a:stretch>
            <a:fillRect/>
          </a:stretch>
        </p:blipFill>
        <p:spPr bwMode="auto">
          <a:xfrm>
            <a:off x="7186687" y="3091441"/>
            <a:ext cx="1433470" cy="143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431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741718" y="19544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2800" b="1" dirty="0"/>
              <a:t>FINALIZACIÓN</a:t>
            </a:r>
            <a:endParaRPr lang="es-MX" dirty="0"/>
          </a:p>
        </p:txBody>
      </p:sp>
      <p:sp>
        <p:nvSpPr>
          <p:cNvPr id="526" name="Google Shape;526;p38"/>
          <p:cNvSpPr txBox="1">
            <a:spLocks noGrp="1"/>
          </p:cNvSpPr>
          <p:nvPr>
            <p:ph type="title" idx="5"/>
          </p:nvPr>
        </p:nvSpPr>
        <p:spPr>
          <a:xfrm>
            <a:off x="815255" y="1521483"/>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01.</a:t>
            </a:r>
            <a:endParaRPr sz="1600" dirty="0">
              <a:latin typeface="Fira Sans" panose="020B0503050000020004" pitchFamily="34" charset="0"/>
            </a:endParaRPr>
          </a:p>
        </p:txBody>
      </p:sp>
      <p:sp>
        <p:nvSpPr>
          <p:cNvPr id="527" name="Google Shape;527;p38"/>
          <p:cNvSpPr txBox="1">
            <a:spLocks noGrp="1"/>
          </p:cNvSpPr>
          <p:nvPr>
            <p:ph type="title" idx="6"/>
          </p:nvPr>
        </p:nvSpPr>
        <p:spPr>
          <a:xfrm>
            <a:off x="815255" y="3244204"/>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04.</a:t>
            </a:r>
            <a:endParaRPr sz="1600" dirty="0">
              <a:latin typeface="Fira Sans" panose="020B0503050000020004" pitchFamily="34" charset="0"/>
            </a:endParaRPr>
          </a:p>
        </p:txBody>
      </p:sp>
      <p:sp>
        <p:nvSpPr>
          <p:cNvPr id="528" name="Google Shape;528;p38"/>
          <p:cNvSpPr txBox="1">
            <a:spLocks noGrp="1"/>
          </p:cNvSpPr>
          <p:nvPr>
            <p:ph type="title" idx="7"/>
          </p:nvPr>
        </p:nvSpPr>
        <p:spPr>
          <a:xfrm>
            <a:off x="815255" y="2109576"/>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Fira Sans" panose="020B0503050000020004" pitchFamily="34" charset="0"/>
              </a:rPr>
              <a:t>02.</a:t>
            </a:r>
            <a:endParaRPr sz="1600">
              <a:latin typeface="Fira Sans" panose="020B0503050000020004" pitchFamily="34" charset="0"/>
            </a:endParaRPr>
          </a:p>
        </p:txBody>
      </p:sp>
      <p:sp>
        <p:nvSpPr>
          <p:cNvPr id="529" name="Google Shape;529;p38"/>
          <p:cNvSpPr txBox="1">
            <a:spLocks noGrp="1"/>
          </p:cNvSpPr>
          <p:nvPr>
            <p:ph type="title" idx="8"/>
          </p:nvPr>
        </p:nvSpPr>
        <p:spPr>
          <a:xfrm>
            <a:off x="815255" y="2632137"/>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Fira Sans" panose="020B0503050000020004" pitchFamily="34" charset="0"/>
              </a:rPr>
              <a:t>03.</a:t>
            </a:r>
            <a:endParaRPr sz="1600">
              <a:latin typeface="Fira Sans" panose="020B0503050000020004" pitchFamily="34" charset="0"/>
            </a:endParaRPr>
          </a:p>
        </p:txBody>
      </p:sp>
      <p:sp>
        <p:nvSpPr>
          <p:cNvPr id="530" name="Google Shape;530;p38"/>
          <p:cNvSpPr txBox="1">
            <a:spLocks noGrp="1"/>
          </p:cNvSpPr>
          <p:nvPr>
            <p:ph type="subTitle" idx="9"/>
          </p:nvPr>
        </p:nvSpPr>
        <p:spPr>
          <a:xfrm>
            <a:off x="1181818" y="1601124"/>
            <a:ext cx="6780363" cy="302056"/>
          </a:xfrm>
          <a:prstGeom prst="rect">
            <a:avLst/>
          </a:prstGeom>
        </p:spPr>
        <p:txBody>
          <a:bodyPr spcFirstLastPara="1" wrap="square" lIns="91425" tIns="91425" rIns="91425" bIns="91425" anchor="ctr" anchorCtr="0">
            <a:noAutofit/>
          </a:bodyPr>
          <a:lstStyle/>
          <a:p>
            <a:pPr algn="l"/>
            <a:r>
              <a:rPr lang="pt-BR" sz="1600" b="1" dirty="0">
                <a:effectLst>
                  <a:outerShdw blurRad="38100" dist="38100" dir="2700000" algn="tl">
                    <a:srgbClr val="000000">
                      <a:alpha val="43137"/>
                    </a:srgbClr>
                  </a:outerShdw>
                </a:effectLst>
                <a:latin typeface="Fira Sans" panose="020B0503050000020004" pitchFamily="34" charset="0"/>
              </a:rPr>
              <a:t>ANEXO XXII                     </a:t>
            </a:r>
            <a:r>
              <a:rPr lang="pt-BR" sz="1600" dirty="0">
                <a:effectLst>
                  <a:outerShdw blurRad="38100" dist="38100" dir="2700000" algn="tl">
                    <a:srgbClr val="000000">
                      <a:alpha val="43137"/>
                    </a:srgbClr>
                  </a:outerShdw>
                </a:effectLst>
                <a:latin typeface="Fira Sans" panose="020B0503050000020004" pitchFamily="34" charset="0"/>
              </a:rPr>
              <a:t>(3 REPORTES BIMESTRALES) </a:t>
            </a:r>
            <a:endParaRPr lang="x-none" sz="1600" dirty="0">
              <a:latin typeface="Fira Sans" panose="020B0503050000020004" pitchFamily="34" charset="0"/>
            </a:endParaRPr>
          </a:p>
        </p:txBody>
      </p:sp>
      <p:sp>
        <p:nvSpPr>
          <p:cNvPr id="531" name="Google Shape;531;p38"/>
          <p:cNvSpPr txBox="1">
            <a:spLocks noGrp="1"/>
          </p:cNvSpPr>
          <p:nvPr>
            <p:ph type="subTitle" idx="13"/>
          </p:nvPr>
        </p:nvSpPr>
        <p:spPr>
          <a:xfrm>
            <a:off x="1181818" y="2617266"/>
            <a:ext cx="7294200" cy="476845"/>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ANEXO  XXIV                   </a:t>
            </a:r>
            <a:r>
              <a:rPr lang="es-MX" sz="1600" dirty="0">
                <a:effectLst>
                  <a:outerShdw blurRad="38100" dist="38100" dir="2700000" algn="tl">
                    <a:srgbClr val="000000">
                      <a:alpha val="43137"/>
                    </a:srgbClr>
                  </a:outerShdw>
                </a:effectLst>
                <a:latin typeface="Fira Sans" panose="020B0503050000020004" pitchFamily="34" charset="0"/>
              </a:rPr>
              <a:t>(3 AUTOEVALUACIÓN CUALITATIVA) </a:t>
            </a:r>
          </a:p>
        </p:txBody>
      </p:sp>
      <p:sp>
        <p:nvSpPr>
          <p:cNvPr id="532" name="Google Shape;532;p38"/>
          <p:cNvSpPr txBox="1">
            <a:spLocks noGrp="1"/>
          </p:cNvSpPr>
          <p:nvPr>
            <p:ph type="subTitle" idx="14"/>
          </p:nvPr>
        </p:nvSpPr>
        <p:spPr>
          <a:xfrm>
            <a:off x="1181818" y="3270475"/>
            <a:ext cx="6696900" cy="447600"/>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ANEXO XXV                     </a:t>
            </a:r>
            <a:r>
              <a:rPr lang="es-MX" sz="1600" dirty="0">
                <a:effectLst>
                  <a:outerShdw blurRad="38100" dist="38100" dir="2700000" algn="tl">
                    <a:srgbClr val="000000">
                      <a:alpha val="43137"/>
                    </a:srgbClr>
                  </a:outerShdw>
                </a:effectLst>
                <a:latin typeface="Fira Sans" panose="020B0503050000020004" pitchFamily="34" charset="0"/>
              </a:rPr>
              <a:t>(1 EVALUACION DE LAS ACTIVIDADES)</a:t>
            </a:r>
          </a:p>
        </p:txBody>
      </p:sp>
      <p:sp>
        <p:nvSpPr>
          <p:cNvPr id="533" name="Google Shape;533;p38"/>
          <p:cNvSpPr txBox="1">
            <a:spLocks noGrp="1"/>
          </p:cNvSpPr>
          <p:nvPr>
            <p:ph type="subTitle" idx="15"/>
          </p:nvPr>
        </p:nvSpPr>
        <p:spPr>
          <a:xfrm>
            <a:off x="1196973" y="2148399"/>
            <a:ext cx="6780363" cy="324484"/>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ANEXO XXIII                   </a:t>
            </a:r>
            <a:r>
              <a:rPr lang="es-MX" sz="1600" dirty="0">
                <a:latin typeface="Fira Sans" panose="020B0503050000020004" pitchFamily="34" charset="0"/>
              </a:rPr>
              <a:t>(3 EVALUACIÓN CUALITATIVA) </a:t>
            </a:r>
          </a:p>
        </p:txBody>
      </p:sp>
      <p:cxnSp>
        <p:nvCxnSpPr>
          <p:cNvPr id="534" name="Google Shape;534;p38"/>
          <p:cNvCxnSpPr/>
          <p:nvPr/>
        </p:nvCxnSpPr>
        <p:spPr>
          <a:xfrm>
            <a:off x="741718" y="1532885"/>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5" name="Google Shape;535;p38"/>
          <p:cNvCxnSpPr/>
          <p:nvPr/>
        </p:nvCxnSpPr>
        <p:spPr>
          <a:xfrm>
            <a:off x="725910" y="1993227"/>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6" name="Google Shape;536;p38"/>
          <p:cNvCxnSpPr/>
          <p:nvPr/>
        </p:nvCxnSpPr>
        <p:spPr>
          <a:xfrm>
            <a:off x="741718" y="3691804"/>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7" name="Google Shape;537;p38"/>
          <p:cNvCxnSpPr/>
          <p:nvPr/>
        </p:nvCxnSpPr>
        <p:spPr>
          <a:xfrm>
            <a:off x="829650" y="2557176"/>
            <a:ext cx="7734300" cy="0"/>
          </a:xfrm>
          <a:prstGeom prst="straightConnector1">
            <a:avLst/>
          </a:prstGeom>
          <a:noFill/>
          <a:ln w="19050" cap="flat" cmpd="sng">
            <a:solidFill>
              <a:schemeClr val="lt2"/>
            </a:solidFill>
            <a:prstDash val="solid"/>
            <a:round/>
            <a:headEnd type="none" w="med" len="med"/>
            <a:tailEnd type="none" w="med" len="med"/>
          </a:ln>
        </p:spPr>
      </p:cxnSp>
      <p:sp>
        <p:nvSpPr>
          <p:cNvPr id="10" name="Google Shape;527;p38">
            <a:extLst>
              <a:ext uri="{FF2B5EF4-FFF2-40B4-BE49-F238E27FC236}">
                <a16:creationId xmlns:a16="http://schemas.microsoft.com/office/drawing/2014/main" xmlns="" id="{FEC97149-0F29-A194-55CD-D2CF41C7F349}"/>
              </a:ext>
            </a:extLst>
          </p:cNvPr>
          <p:cNvSpPr txBox="1">
            <a:spLocks/>
          </p:cNvSpPr>
          <p:nvPr/>
        </p:nvSpPr>
        <p:spPr>
          <a:xfrm>
            <a:off x="816859" y="3691804"/>
            <a:ext cx="4992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Lora Medium"/>
              <a:buNone/>
              <a:defRPr sz="1400" b="0" i="0" u="none" strike="noStrike" cap="none">
                <a:solidFill>
                  <a:schemeClr val="dk1"/>
                </a:solidFill>
                <a:latin typeface="Lora Medium"/>
                <a:ea typeface="Lora Medium"/>
                <a:cs typeface="Lora Medium"/>
                <a:sym typeface="Lora Medium"/>
              </a:defRPr>
            </a:lvl1pPr>
            <a:lvl2pPr marR="0" lvl="1"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2pPr>
            <a:lvl3pPr marR="0" lvl="2"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3pPr>
            <a:lvl4pPr marR="0" lvl="3"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4pPr>
            <a:lvl5pPr marR="0" lvl="4"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5pPr>
            <a:lvl6pPr marR="0" lvl="5"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6pPr>
            <a:lvl7pPr marR="0" lvl="6"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7pPr>
            <a:lvl8pPr marR="0" lvl="7"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8pPr>
            <a:lvl9pPr marR="0" lvl="8"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9pPr>
          </a:lstStyle>
          <a:p>
            <a:r>
              <a:rPr lang="en" sz="1600" dirty="0">
                <a:latin typeface="Fira Sans" panose="020B0503050000020004" pitchFamily="34" charset="0"/>
              </a:rPr>
              <a:t>05.</a:t>
            </a:r>
          </a:p>
        </p:txBody>
      </p:sp>
      <p:cxnSp>
        <p:nvCxnSpPr>
          <p:cNvPr id="11" name="Google Shape;537;p38">
            <a:extLst>
              <a:ext uri="{FF2B5EF4-FFF2-40B4-BE49-F238E27FC236}">
                <a16:creationId xmlns:a16="http://schemas.microsoft.com/office/drawing/2014/main" xmlns="" id="{33FC2E65-460C-7C40-5F09-C60A02223F4A}"/>
              </a:ext>
            </a:extLst>
          </p:cNvPr>
          <p:cNvCxnSpPr/>
          <p:nvPr/>
        </p:nvCxnSpPr>
        <p:spPr>
          <a:xfrm>
            <a:off x="815255" y="4099848"/>
            <a:ext cx="7734300" cy="0"/>
          </a:xfrm>
          <a:prstGeom prst="straightConnector1">
            <a:avLst/>
          </a:prstGeom>
          <a:noFill/>
          <a:ln w="19050" cap="flat" cmpd="sng">
            <a:solidFill>
              <a:schemeClr val="lt2"/>
            </a:solidFill>
            <a:prstDash val="solid"/>
            <a:round/>
            <a:headEnd type="none" w="med" len="med"/>
            <a:tailEnd type="none" w="med" len="med"/>
          </a:ln>
        </p:spPr>
      </p:cxnSp>
      <p:sp>
        <p:nvSpPr>
          <p:cNvPr id="12" name="Google Shape;532;p38">
            <a:extLst>
              <a:ext uri="{FF2B5EF4-FFF2-40B4-BE49-F238E27FC236}">
                <a16:creationId xmlns:a16="http://schemas.microsoft.com/office/drawing/2014/main" xmlns="" id="{7A285A07-B404-3482-BD91-0C994A25B62F}"/>
              </a:ext>
            </a:extLst>
          </p:cNvPr>
          <p:cNvSpPr txBox="1">
            <a:spLocks/>
          </p:cNvSpPr>
          <p:nvPr/>
        </p:nvSpPr>
        <p:spPr>
          <a:xfrm>
            <a:off x="1181818" y="3710539"/>
            <a:ext cx="66969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a:buNone/>
              <a:defRPr sz="1800" b="0" i="0" u="none" strike="noStrike" cap="none">
                <a:solidFill>
                  <a:schemeClr val="dk1"/>
                </a:solidFill>
                <a:latin typeface="Lora Medium"/>
                <a:ea typeface="Lora Medium"/>
                <a:cs typeface="Lora Medium"/>
                <a:sym typeface="Lora Medium"/>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r>
              <a:rPr lang="es-MX" sz="1600" b="1" dirty="0">
                <a:effectLst>
                  <a:outerShdw blurRad="38100" dist="38100" dir="2700000" algn="tl">
                    <a:srgbClr val="000000">
                      <a:alpha val="43137"/>
                    </a:srgbClr>
                  </a:outerShdw>
                </a:effectLst>
                <a:latin typeface="Fira Sans" panose="020B0503050000020004" pitchFamily="34" charset="0"/>
              </a:rPr>
              <a:t>LIBERACION                   </a:t>
            </a:r>
            <a:r>
              <a:rPr lang="es-MX" sz="1600" dirty="0">
                <a:effectLst>
                  <a:outerShdw blurRad="38100" dist="38100" dir="2700000" algn="tl">
                    <a:srgbClr val="000000">
                      <a:alpha val="43137"/>
                    </a:srgbClr>
                  </a:outerShdw>
                </a:effectLst>
                <a:latin typeface="Fira Sans" panose="020B0503050000020004" pitchFamily="34" charset="0"/>
              </a:rPr>
              <a:t>(POR PARTE DEL RESPONSABLE DEL PROGRAMA)</a:t>
            </a:r>
            <a:endParaRPr lang="x-none" sz="1600" dirty="0">
              <a:latin typeface="Fira Sans" panose="020B0503050000020004" pitchFamily="34" charset="0"/>
            </a:endParaRPr>
          </a:p>
        </p:txBody>
      </p:sp>
      <p:cxnSp>
        <p:nvCxnSpPr>
          <p:cNvPr id="13" name="Google Shape;534;p38">
            <a:extLst>
              <a:ext uri="{FF2B5EF4-FFF2-40B4-BE49-F238E27FC236}">
                <a16:creationId xmlns:a16="http://schemas.microsoft.com/office/drawing/2014/main" xmlns="" id="{71E25B0B-27D6-CE01-CC5D-9C122C745B0D}"/>
              </a:ext>
            </a:extLst>
          </p:cNvPr>
          <p:cNvCxnSpPr/>
          <p:nvPr/>
        </p:nvCxnSpPr>
        <p:spPr>
          <a:xfrm>
            <a:off x="829650" y="3179806"/>
            <a:ext cx="7734300" cy="0"/>
          </a:xfrm>
          <a:prstGeom prst="straightConnector1">
            <a:avLst/>
          </a:prstGeom>
          <a:noFill/>
          <a:ln w="19050" cap="flat" cmpd="sng">
            <a:solidFill>
              <a:schemeClr val="lt2"/>
            </a:solidFill>
            <a:prstDash val="solid"/>
            <a:round/>
            <a:headEnd type="none" w="med" len="med"/>
            <a:tailEnd type="none" w="med" len="med"/>
          </a:ln>
        </p:spPr>
      </p:cxnSp>
      <p:sp>
        <p:nvSpPr>
          <p:cNvPr id="15" name="CuadroTexto 14">
            <a:extLst>
              <a:ext uri="{FF2B5EF4-FFF2-40B4-BE49-F238E27FC236}">
                <a16:creationId xmlns:a16="http://schemas.microsoft.com/office/drawing/2014/main" xmlns="" id="{013114BD-D95E-4D22-F9C0-6B8FA17CC4D4}"/>
              </a:ext>
            </a:extLst>
          </p:cNvPr>
          <p:cNvSpPr txBox="1"/>
          <p:nvPr/>
        </p:nvSpPr>
        <p:spPr>
          <a:xfrm>
            <a:off x="904555" y="651131"/>
            <a:ext cx="7251426" cy="1200329"/>
          </a:xfrm>
          <a:prstGeom prst="rect">
            <a:avLst/>
          </a:prstGeom>
          <a:noFill/>
        </p:spPr>
        <p:txBody>
          <a:bodyPr wrap="square">
            <a:spAutoFit/>
          </a:bodyPr>
          <a:lstStyle/>
          <a:p>
            <a:pPr lvl="1" algn="just"/>
            <a:r>
              <a:rPr lang="es-ES" sz="1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Para ser liberado el Servicio Social se tiene que cumplir </a:t>
            </a:r>
            <a:r>
              <a:rPr lang="es-ES" sz="18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 480 horas en un periodo no menor de seis meses </a:t>
            </a:r>
            <a:r>
              <a:rPr lang="es-ES" sz="1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 al finalizar entregaran la siguiente documentación</a:t>
            </a:r>
          </a:p>
          <a:p>
            <a:pPr lvl="1" algn="just"/>
            <a:endParaRPr lang="x-none" sz="1800" dirty="0">
              <a:latin typeface="Fira Sans" panose="020B0503050000020004" pitchFamily="34" charset="0"/>
            </a:endParaRPr>
          </a:p>
        </p:txBody>
      </p:sp>
      <p:sp>
        <p:nvSpPr>
          <p:cNvPr id="2" name="Google Shape;527;p38">
            <a:extLst>
              <a:ext uri="{FF2B5EF4-FFF2-40B4-BE49-F238E27FC236}">
                <a16:creationId xmlns:a16="http://schemas.microsoft.com/office/drawing/2014/main" xmlns="" id="{56CB2FD1-41AA-E3B6-1D4E-362E0EECA11C}"/>
              </a:ext>
            </a:extLst>
          </p:cNvPr>
          <p:cNvSpPr txBox="1">
            <a:spLocks/>
          </p:cNvSpPr>
          <p:nvPr/>
        </p:nvSpPr>
        <p:spPr>
          <a:xfrm>
            <a:off x="815255" y="4221658"/>
            <a:ext cx="4992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Lora Medium"/>
              <a:buNone/>
              <a:defRPr sz="1400" b="0" i="0" u="none" strike="noStrike" cap="none">
                <a:solidFill>
                  <a:schemeClr val="dk1"/>
                </a:solidFill>
                <a:latin typeface="Lora Medium"/>
                <a:ea typeface="Lora Medium"/>
                <a:cs typeface="Lora Medium"/>
                <a:sym typeface="Lora Medium"/>
              </a:defRPr>
            </a:lvl1pPr>
            <a:lvl2pPr marR="0" lvl="1"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2pPr>
            <a:lvl3pPr marR="0" lvl="2"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3pPr>
            <a:lvl4pPr marR="0" lvl="3"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4pPr>
            <a:lvl5pPr marR="0" lvl="4"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5pPr>
            <a:lvl6pPr marR="0" lvl="5"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6pPr>
            <a:lvl7pPr marR="0" lvl="6"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7pPr>
            <a:lvl8pPr marR="0" lvl="7"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8pPr>
            <a:lvl9pPr marR="0" lvl="8"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9pPr>
          </a:lstStyle>
          <a:p>
            <a:r>
              <a:rPr lang="en" sz="1600" dirty="0">
                <a:latin typeface="Fira Sans" panose="020B0503050000020004" pitchFamily="34" charset="0"/>
              </a:rPr>
              <a:t>06.</a:t>
            </a:r>
          </a:p>
        </p:txBody>
      </p:sp>
      <p:cxnSp>
        <p:nvCxnSpPr>
          <p:cNvPr id="3" name="Google Shape;537;p38">
            <a:extLst>
              <a:ext uri="{FF2B5EF4-FFF2-40B4-BE49-F238E27FC236}">
                <a16:creationId xmlns:a16="http://schemas.microsoft.com/office/drawing/2014/main" xmlns="" id="{D574E342-9AEE-45C9-30CA-6FF7EBD3F06A}"/>
              </a:ext>
            </a:extLst>
          </p:cNvPr>
          <p:cNvCxnSpPr/>
          <p:nvPr/>
        </p:nvCxnSpPr>
        <p:spPr>
          <a:xfrm>
            <a:off x="815255" y="4734678"/>
            <a:ext cx="7734300" cy="0"/>
          </a:xfrm>
          <a:prstGeom prst="straightConnector1">
            <a:avLst/>
          </a:prstGeom>
          <a:noFill/>
          <a:ln w="19050" cap="flat" cmpd="sng">
            <a:solidFill>
              <a:schemeClr val="lt2"/>
            </a:solidFill>
            <a:prstDash val="solid"/>
            <a:round/>
            <a:headEnd type="none" w="med" len="med"/>
            <a:tailEnd type="none" w="med" len="med"/>
          </a:ln>
        </p:spPr>
      </p:cxnSp>
      <p:sp>
        <p:nvSpPr>
          <p:cNvPr id="4" name="Google Shape;532;p38">
            <a:extLst>
              <a:ext uri="{FF2B5EF4-FFF2-40B4-BE49-F238E27FC236}">
                <a16:creationId xmlns:a16="http://schemas.microsoft.com/office/drawing/2014/main" xmlns="" id="{2C83B5F1-5AE5-ACE0-E66F-B5F9214A1365}"/>
              </a:ext>
            </a:extLst>
          </p:cNvPr>
          <p:cNvSpPr txBox="1">
            <a:spLocks/>
          </p:cNvSpPr>
          <p:nvPr/>
        </p:nvSpPr>
        <p:spPr>
          <a:xfrm>
            <a:off x="1180214" y="4240393"/>
            <a:ext cx="7383736"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a:buNone/>
              <a:defRPr sz="1800" b="0" i="0" u="none" strike="noStrike" cap="none">
                <a:solidFill>
                  <a:schemeClr val="dk1"/>
                </a:solidFill>
                <a:latin typeface="Lora Medium"/>
                <a:ea typeface="Lora Medium"/>
                <a:cs typeface="Lora Medium"/>
                <a:sym typeface="Lora Medium"/>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r>
              <a:rPr lang="es-MX" sz="1600" b="1" dirty="0">
                <a:effectLst>
                  <a:outerShdw blurRad="38100" dist="38100" dir="2700000" algn="tl">
                    <a:srgbClr val="000000">
                      <a:alpha val="43137"/>
                    </a:srgbClr>
                  </a:outerShdw>
                </a:effectLst>
                <a:latin typeface="Fira Sans" panose="020B0503050000020004" pitchFamily="34" charset="0"/>
              </a:rPr>
              <a:t>TALLER DE CAPACITACIÓN       </a:t>
            </a:r>
            <a:r>
              <a:rPr lang="es-MX" sz="1600" dirty="0">
                <a:effectLst>
                  <a:outerShdw blurRad="38100" dist="38100" dir="2700000" algn="tl">
                    <a:srgbClr val="000000">
                      <a:alpha val="43137"/>
                    </a:srgbClr>
                  </a:outerShdw>
                </a:effectLst>
                <a:latin typeface="Fira Sans" panose="020B0503050000020004" pitchFamily="34" charset="0"/>
              </a:rPr>
              <a:t>(CON SUS RESPECTIVAS FOTOS Y 				DESCRIPCION DE LAS ACTIVIDADES)</a:t>
            </a:r>
            <a:endParaRPr lang="x-none" sz="1600" dirty="0">
              <a:latin typeface="Fira Sans" panose="020B0503050000020004" pitchFamily="34" charset="0"/>
            </a:endParaRPr>
          </a:p>
        </p:txBody>
      </p:sp>
    </p:spTree>
    <p:extLst>
      <p:ext uri="{BB962C8B-B14F-4D97-AF65-F5344CB8AC3E}">
        <p14:creationId xmlns:p14="http://schemas.microsoft.com/office/powerpoint/2010/main" val="262738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1"/>
        <p:cNvGrpSpPr/>
        <p:nvPr/>
      </p:nvGrpSpPr>
      <p:grpSpPr>
        <a:xfrm>
          <a:off x="0" y="0"/>
          <a:ext cx="0" cy="0"/>
          <a:chOff x="0" y="0"/>
          <a:chExt cx="0" cy="0"/>
        </a:xfrm>
      </p:grpSpPr>
      <p:sp>
        <p:nvSpPr>
          <p:cNvPr id="3" name="CuadroTexto 2">
            <a:extLst>
              <a:ext uri="{FF2B5EF4-FFF2-40B4-BE49-F238E27FC236}">
                <a16:creationId xmlns:a16="http://schemas.microsoft.com/office/drawing/2014/main" xmlns="" id="{22E77C57-B6D2-1641-FF95-D7B7CBF4D962}"/>
              </a:ext>
            </a:extLst>
          </p:cNvPr>
          <p:cNvSpPr txBox="1"/>
          <p:nvPr/>
        </p:nvSpPr>
        <p:spPr>
          <a:xfrm>
            <a:off x="244834" y="389690"/>
            <a:ext cx="7915654" cy="2062103"/>
          </a:xfrm>
          <a:prstGeom prst="rect">
            <a:avLst/>
          </a:prstGeom>
          <a:noFill/>
        </p:spPr>
        <p:txBody>
          <a:bodyPr wrap="square">
            <a:spAutoFit/>
          </a:bodyPr>
          <a:lstStyle/>
          <a:p>
            <a:pPr marL="609600" algn="just"/>
            <a:r>
              <a:rPr lang="es-MX" sz="1600" dirty="0">
                <a:latin typeface="Fira Sans" panose="020B0503050000020004" pitchFamily="34" charset="0"/>
              </a:rPr>
              <a:t>El servicio social</a:t>
            </a:r>
            <a:r>
              <a:rPr lang="x-none" sz="1600" dirty="0">
                <a:latin typeface="Fira Sans" panose="020B0503050000020004" pitchFamily="34" charset="0"/>
              </a:rPr>
              <a:t> es la</a:t>
            </a:r>
            <a:r>
              <a:rPr lang="es-MX" sz="1600" dirty="0">
                <a:latin typeface="Fira Sans" panose="020B0503050000020004" pitchFamily="34" charset="0"/>
              </a:rPr>
              <a:t> </a:t>
            </a:r>
            <a:r>
              <a:rPr lang="es-MX" sz="1600" b="1" dirty="0">
                <a:effectLst>
                  <a:outerShdw blurRad="38100" dist="38100" dir="2700000" algn="tl">
                    <a:srgbClr val="000000">
                      <a:alpha val="43137"/>
                    </a:srgbClr>
                  </a:outerShdw>
                </a:effectLst>
                <a:latin typeface="Fira Sans" panose="020B0503050000020004" pitchFamily="34" charset="0"/>
              </a:rPr>
              <a:t>aplicación de los conocimientos que los estudiantes adquieren </a:t>
            </a:r>
            <a:r>
              <a:rPr lang="es-MX" sz="1600" dirty="0">
                <a:latin typeface="Fira Sans" panose="020B0503050000020004" pitchFamily="34" charset="0"/>
              </a:rPr>
              <a:t>en el aula y se aplican en </a:t>
            </a:r>
            <a:r>
              <a:rPr lang="es-MX" sz="1600" b="1" dirty="0">
                <a:effectLst>
                  <a:outerShdw blurRad="38100" dist="38100" dir="2700000" algn="tl">
                    <a:srgbClr val="000000">
                      <a:alpha val="43137"/>
                    </a:srgbClr>
                  </a:outerShdw>
                </a:effectLst>
                <a:latin typeface="Fira Sans" panose="020B0503050000020004" pitchFamily="34" charset="0"/>
              </a:rPr>
              <a:t>beneficio de la sociedad</a:t>
            </a:r>
            <a:r>
              <a:rPr lang="es-MX" sz="1600" dirty="0">
                <a:latin typeface="Fira Sans" panose="020B0503050000020004" pitchFamily="34" charset="0"/>
              </a:rPr>
              <a:t>, es una estrategia educativa comprometida con la problemática social que contribuye a </a:t>
            </a:r>
            <a:r>
              <a:rPr lang="es-MX" sz="1600" b="1" dirty="0">
                <a:effectLst>
                  <a:outerShdw blurRad="38100" dist="38100" dir="2700000" algn="tl">
                    <a:srgbClr val="000000">
                      <a:alpha val="43137"/>
                    </a:srgbClr>
                  </a:outerShdw>
                </a:effectLst>
                <a:latin typeface="Fira Sans" panose="020B0503050000020004" pitchFamily="34" charset="0"/>
              </a:rPr>
              <a:t>la formación de los futuros profesionistas y que apoya el desarrollo </a:t>
            </a:r>
            <a:r>
              <a:rPr lang="x-none" sz="1600" b="1" dirty="0">
                <a:effectLst>
                  <a:outerShdw blurRad="38100" dist="38100" dir="2700000" algn="tl">
                    <a:srgbClr val="000000">
                      <a:alpha val="43137"/>
                    </a:srgbClr>
                  </a:outerShdw>
                </a:effectLst>
                <a:latin typeface="Fira Sans" panose="020B0503050000020004" pitchFamily="34" charset="0"/>
              </a:rPr>
              <a:t>local,</a:t>
            </a:r>
            <a:r>
              <a:rPr lang="es-MX" sz="1600" b="1" dirty="0">
                <a:effectLst>
                  <a:outerShdw blurRad="38100" dist="38100" dir="2700000" algn="tl">
                    <a:srgbClr val="000000">
                      <a:alpha val="43137"/>
                    </a:srgbClr>
                  </a:outerShdw>
                </a:effectLst>
                <a:latin typeface="Fira Sans" panose="020B0503050000020004" pitchFamily="34" charset="0"/>
              </a:rPr>
              <a:t> regional</a:t>
            </a:r>
            <a:r>
              <a:rPr lang="x-none" sz="1600" b="1" dirty="0">
                <a:effectLst>
                  <a:outerShdw blurRad="38100" dist="38100" dir="2700000" algn="tl">
                    <a:srgbClr val="000000">
                      <a:alpha val="43137"/>
                    </a:srgbClr>
                  </a:outerShdw>
                </a:effectLst>
                <a:latin typeface="Fira Sans" panose="020B0503050000020004" pitchFamily="34" charset="0"/>
              </a:rPr>
              <a:t>, </a:t>
            </a:r>
            <a:r>
              <a:rPr lang="es-MX" sz="1600" b="1" dirty="0">
                <a:effectLst>
                  <a:outerShdw blurRad="38100" dist="38100" dir="2700000" algn="tl">
                    <a:srgbClr val="000000">
                      <a:alpha val="43137"/>
                    </a:srgbClr>
                  </a:outerShdw>
                </a:effectLst>
                <a:latin typeface="Fira Sans" panose="020B0503050000020004" pitchFamily="34" charset="0"/>
              </a:rPr>
              <a:t>estatal</a:t>
            </a:r>
            <a:r>
              <a:rPr lang="x-none" sz="1600" b="1" dirty="0">
                <a:effectLst>
                  <a:outerShdw blurRad="38100" dist="38100" dir="2700000" algn="tl">
                    <a:srgbClr val="000000">
                      <a:alpha val="43137"/>
                    </a:srgbClr>
                  </a:outerShdw>
                </a:effectLst>
                <a:latin typeface="Fira Sans" panose="020B0503050000020004" pitchFamily="34" charset="0"/>
              </a:rPr>
              <a:t> y </a:t>
            </a:r>
            <a:r>
              <a:rPr lang="es-MX" sz="1600" b="1" dirty="0">
                <a:effectLst>
                  <a:outerShdw blurRad="38100" dist="38100" dir="2700000" algn="tl">
                    <a:srgbClr val="000000">
                      <a:alpha val="43137"/>
                    </a:srgbClr>
                  </a:outerShdw>
                </a:effectLst>
                <a:latin typeface="Fira Sans" panose="020B0503050000020004" pitchFamily="34" charset="0"/>
              </a:rPr>
              <a:t>nacional</a:t>
            </a:r>
            <a:r>
              <a:rPr lang="es-MX" sz="1600" dirty="0">
                <a:latin typeface="Fira Sans" panose="020B0503050000020004" pitchFamily="34" charset="0"/>
              </a:rPr>
              <a:t>, propician</a:t>
            </a:r>
            <a:r>
              <a:rPr lang="x-none" sz="1600" dirty="0">
                <a:latin typeface="Fira Sans" panose="020B0503050000020004" pitchFamily="34" charset="0"/>
              </a:rPr>
              <a:t>do</a:t>
            </a:r>
            <a:r>
              <a:rPr lang="es-MX" sz="1600" dirty="0">
                <a:latin typeface="Fira Sans" panose="020B0503050000020004" pitchFamily="34" charset="0"/>
              </a:rPr>
              <a:t> mayores oportunidades para el desarrollo de los estudiantes y la comunidad en general.</a:t>
            </a:r>
          </a:p>
          <a:p>
            <a:pPr marL="609600" lvl="1" indent="0" algn="just">
              <a:buNone/>
            </a:pPr>
            <a:endParaRPr lang="x-none" sz="1600" dirty="0">
              <a:latin typeface="Fira Sans" panose="020B0503050000020004" pitchFamily="34" charset="0"/>
            </a:endParaRPr>
          </a:p>
        </p:txBody>
      </p:sp>
      <p:grpSp>
        <p:nvGrpSpPr>
          <p:cNvPr id="6" name="Grupo 5">
            <a:extLst>
              <a:ext uri="{FF2B5EF4-FFF2-40B4-BE49-F238E27FC236}">
                <a16:creationId xmlns:a16="http://schemas.microsoft.com/office/drawing/2014/main" xmlns="" id="{6F0EE56B-2FC0-CD2A-4219-02612347DE4F}"/>
              </a:ext>
            </a:extLst>
          </p:cNvPr>
          <p:cNvGrpSpPr/>
          <p:nvPr/>
        </p:nvGrpSpPr>
        <p:grpSpPr>
          <a:xfrm>
            <a:off x="461038" y="4566414"/>
            <a:ext cx="8438128" cy="484832"/>
            <a:chOff x="493221" y="29043"/>
            <a:chExt cx="8438128" cy="484832"/>
          </a:xfrm>
        </p:grpSpPr>
        <p:sp>
          <p:nvSpPr>
            <p:cNvPr id="7" name="CuadroTexto 6">
              <a:extLst>
                <a:ext uri="{FF2B5EF4-FFF2-40B4-BE49-F238E27FC236}">
                  <a16:creationId xmlns:a16="http://schemas.microsoft.com/office/drawing/2014/main" xmlns="" id="{B712B8FF-B7DC-4071-0036-46B379925FD6}"/>
                </a:ext>
              </a:extLst>
            </p:cNvPr>
            <p:cNvSpPr txBox="1"/>
            <p:nvPr/>
          </p:nvSpPr>
          <p:spPr>
            <a:xfrm>
              <a:off x="3642495" y="137290"/>
              <a:ext cx="3002854" cy="307777"/>
            </a:xfrm>
            <a:prstGeom prst="rect">
              <a:avLst/>
            </a:prstGeom>
            <a:noFill/>
          </p:spPr>
          <p:txBody>
            <a:bodyPr wrap="square" rtlCol="0">
              <a:spAutoFit/>
            </a:bodyPr>
            <a:lstStyle/>
            <a:p>
              <a:r>
                <a:rPr lang="es-MX" sz="1400" b="1" dirty="0">
                  <a:solidFill>
                    <a:schemeClr val="bg1"/>
                  </a:solidFill>
                  <a:effectLst>
                    <a:outerShdw blurRad="38100" dist="38100" dir="2700000" algn="tl">
                      <a:srgbClr val="000000">
                        <a:alpha val="43137"/>
                      </a:srgbClr>
                    </a:outerShdw>
                  </a:effectLst>
                </a:rPr>
                <a:t>TecNM campus Huejutla</a:t>
              </a:r>
              <a:endParaRPr lang="es-MX" b="1" dirty="0">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D146B30C-AB9C-48AA-7F6B-5ED0E5AE3ACA}"/>
                </a:ext>
              </a:extLst>
            </p:cNvPr>
            <p:cNvPicPr>
              <a:picLocks noChangeAspect="1"/>
            </p:cNvPicPr>
            <p:nvPr/>
          </p:nvPicPr>
          <p:blipFill>
            <a:blip r:embed="rId3"/>
            <a:stretch>
              <a:fillRect/>
            </a:stretch>
          </p:blipFill>
          <p:spPr>
            <a:xfrm>
              <a:off x="8367823" y="29043"/>
              <a:ext cx="563526" cy="484832"/>
            </a:xfrm>
            <a:prstGeom prst="rect">
              <a:avLst/>
            </a:prstGeom>
          </p:spPr>
        </p:pic>
        <p:pic>
          <p:nvPicPr>
            <p:cNvPr id="9" name="Imagen 8">
              <a:extLst>
                <a:ext uri="{FF2B5EF4-FFF2-40B4-BE49-F238E27FC236}">
                  <a16:creationId xmlns:a16="http://schemas.microsoft.com/office/drawing/2014/main" xmlns="" id="{EA0E02B7-B392-7753-2370-C63546DDC7A4}"/>
                </a:ext>
              </a:extLst>
            </p:cNvPr>
            <p:cNvPicPr>
              <a:picLocks noChangeAspect="1"/>
            </p:cNvPicPr>
            <p:nvPr/>
          </p:nvPicPr>
          <p:blipFill>
            <a:blip r:embed="rId4"/>
            <a:stretch>
              <a:fillRect/>
            </a:stretch>
          </p:blipFill>
          <p:spPr>
            <a:xfrm>
              <a:off x="493221" y="70453"/>
              <a:ext cx="1037867" cy="443422"/>
            </a:xfrm>
            <a:prstGeom prst="rect">
              <a:avLst/>
            </a:prstGeom>
          </p:spPr>
        </p:pic>
      </p:grpSp>
      <p:pic>
        <p:nvPicPr>
          <p:cNvPr id="5122" name="Picture 2" descr="6 consejos para quedarte en la empresa una vez finalizada la práctica  profesional – UEM Universidad de España y México">
            <a:extLst>
              <a:ext uri="{FF2B5EF4-FFF2-40B4-BE49-F238E27FC236}">
                <a16:creationId xmlns:a16="http://schemas.microsoft.com/office/drawing/2014/main" xmlns="" id="{F1250D33-FC7C-35AF-2672-717FBFA7225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231" b="95385" l="9766" r="93457">
                        <a14:foregroundMark x1="18652" y1="28889" x2="29004" y2="47009"/>
                        <a14:foregroundMark x1="40039" y1="36923" x2="30957" y2="34359"/>
                        <a14:foregroundMark x1="30957" y1="34359" x2="22852" y2="50085"/>
                        <a14:foregroundMark x1="22852" y1="50085" x2="42676" y2="41709"/>
                        <a14:foregroundMark x1="42676" y1="41709" x2="46484" y2="37778"/>
                        <a14:foregroundMark x1="52734" y1="56239" x2="27637" y2="59145"/>
                        <a14:foregroundMark x1="17383" y1="81709" x2="9766" y2="81197"/>
                        <a14:foregroundMark x1="29297" y1="86838" x2="41211" y2="88205"/>
                        <a14:foregroundMark x1="41211" y1="88205" x2="57324" y2="84274"/>
                        <a14:foregroundMark x1="54688" y1="88718" x2="82813" y2="86667"/>
                        <a14:foregroundMark x1="86035" y1="83761" x2="88477" y2="62393"/>
                        <a14:foregroundMark x1="90137" y1="66154" x2="85156" y2="74188"/>
                        <a14:foregroundMark x1="85156" y1="74188" x2="91895" y2="80000"/>
                        <a14:foregroundMark x1="91895" y1="80000" x2="89746" y2="67350"/>
                        <a14:foregroundMark x1="89746" y1="67350" x2="84277" y2="70598"/>
                        <a14:foregroundMark x1="84277" y1="70598" x2="90527" y2="67521"/>
                        <a14:foregroundMark x1="90527" y1="67521" x2="88867" y2="71453"/>
                        <a14:foregroundMark x1="91992" y1="47009" x2="91309" y2="28547"/>
                        <a14:foregroundMark x1="54980" y1="9231" x2="39746" y2="9231"/>
                        <a14:foregroundMark x1="22461" y1="38291" x2="21582" y2="47350"/>
                        <a14:foregroundMark x1="21582" y1="47350" x2="21387" y2="42735"/>
                        <a14:foregroundMark x1="13281" y1="22564" x2="28027" y2="21538"/>
                        <a14:foregroundMark x1="28027" y1="21538" x2="28418" y2="21538"/>
                        <a14:foregroundMark x1="36914" y1="22735" x2="30762" y2="24103"/>
                        <a14:foregroundMark x1="16406" y1="29573" x2="20898" y2="26325"/>
                        <a14:foregroundMark x1="47070" y1="33675" x2="44629" y2="30598"/>
                        <a14:foregroundMark x1="43652" y1="33675" x2="44336" y2="28376"/>
                        <a14:foregroundMark x1="49707" y1="32308" x2="46289" y2="22051"/>
                        <a14:foregroundMark x1="14648" y1="78120" x2="14648" y2="59316"/>
                        <a14:foregroundMark x1="83691" y1="90085" x2="75451" y2="91518"/>
                        <a14:foregroundMark x1="67676" y1="32821" x2="54297" y2="26838"/>
                        <a14:foregroundMark x1="54297" y1="26838" x2="54199" y2="26667"/>
                        <a14:foregroundMark x1="16211" y1="53504" x2="24512" y2="56923"/>
                        <a14:foregroundMark x1="43945" y1="55214" x2="53809" y2="53675"/>
                        <a14:foregroundMark x1="24219" y1="14872" x2="33984" y2="15214"/>
                        <a14:foregroundMark x1="33984" y1="15214" x2="39355" y2="15043"/>
                        <a14:foregroundMark x1="40918" y1="12991" x2="30176" y2="12991"/>
                        <a14:foregroundMark x1="77832" y1="30598" x2="63184" y2="24615"/>
                        <a14:foregroundMark x1="63184" y1="24615" x2="62109" y2="25299"/>
                        <a14:foregroundMark x1="78906" y1="30940" x2="72168" y2="28376"/>
                        <a14:foregroundMark x1="72168" y1="28376" x2="72168" y2="28376"/>
                        <a14:foregroundMark x1="90234" y1="61197" x2="93457" y2="63932"/>
                        <a14:foregroundMark x1="92285" y1="66325" x2="90820" y2="61880"/>
                        <a14:foregroundMark x1="41699" y1="48376" x2="49609" y2="40855"/>
                        <a14:foregroundMark x1="54004" y1="55385" x2="25195" y2="36239"/>
                        <a14:foregroundMark x1="46094" y1="17949" x2="57813" y2="28718"/>
                        <a14:foregroundMark x1="41797" y1="35897" x2="34863" y2="19658"/>
                        <a14:foregroundMark x1="11523" y1="24444" x2="13379" y2="20684"/>
                        <a14:backgroundMark x1="44922" y1="97436" x2="82031" y2="94530"/>
                        <a14:backgroundMark x1="51172" y1="93846" x2="47168" y2="93846"/>
                        <a14:backgroundMark x1="47754" y1="93162" x2="43652" y2="92991"/>
                        <a14:backgroundMark x1="64355" y1="93162" x2="67871" y2="92991"/>
                        <a14:backgroundMark x1="62500" y1="93846" x2="67969" y2="93504"/>
                        <a14:backgroundMark x1="68555" y1="92479" x2="75293" y2="91966"/>
                        <a14:backgroundMark x1="68652" y1="93846" x2="67578" y2="92650"/>
                      </a14:backgroundRemoval>
                    </a14:imgEffect>
                  </a14:imgLayer>
                </a14:imgProps>
              </a:ext>
              <a:ext uri="{28A0092B-C50C-407E-A947-70E740481C1C}">
                <a14:useLocalDpi xmlns:a14="http://schemas.microsoft.com/office/drawing/2010/main" val="0"/>
              </a:ext>
            </a:extLst>
          </a:blip>
          <a:srcRect/>
          <a:stretch>
            <a:fillRect/>
          </a:stretch>
        </p:blipFill>
        <p:spPr bwMode="auto">
          <a:xfrm>
            <a:off x="149141" y="2016619"/>
            <a:ext cx="4422859" cy="252690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7C5D6058-1816-AA3F-7D8A-795EA2179623}"/>
              </a:ext>
            </a:extLst>
          </p:cNvPr>
          <p:cNvSpPr txBox="1"/>
          <p:nvPr/>
        </p:nvSpPr>
        <p:spPr>
          <a:xfrm>
            <a:off x="3912781" y="2451793"/>
            <a:ext cx="4585607" cy="1569660"/>
          </a:xfrm>
          <a:prstGeom prst="rect">
            <a:avLst/>
          </a:prstGeom>
          <a:noFill/>
        </p:spPr>
        <p:txBody>
          <a:bodyPr wrap="square">
            <a:spAutoFit/>
          </a:bodyPr>
          <a:lstStyle/>
          <a:p>
            <a:pPr marL="609600" lvl="1" algn="just"/>
            <a:r>
              <a:rPr lang="es-MX" sz="1600" dirty="0">
                <a:latin typeface="Fira Sans" panose="020B0503050000020004" pitchFamily="34" charset="0"/>
              </a:rPr>
              <a:t>E</a:t>
            </a:r>
            <a:r>
              <a:rPr lang="x-none" sz="1600" dirty="0">
                <a:latin typeface="Fira Sans" panose="020B0503050000020004" pitchFamily="34" charset="0"/>
              </a:rPr>
              <a:t>s </a:t>
            </a:r>
            <a:r>
              <a:rPr lang="x-none" sz="1600" b="1" dirty="0">
                <a:effectLst>
                  <a:outerShdw blurRad="38100" dist="38100" dir="2700000" algn="tl">
                    <a:srgbClr val="000000">
                      <a:alpha val="43137"/>
                    </a:srgbClr>
                  </a:outerShdw>
                </a:effectLst>
                <a:latin typeface="Fira Sans" panose="020B0503050000020004" pitchFamily="34" charset="0"/>
              </a:rPr>
              <a:t>una materia más </a:t>
            </a:r>
            <a:r>
              <a:rPr lang="x-none" sz="1600" dirty="0">
                <a:latin typeface="Fira Sans" panose="020B0503050000020004" pitchFamily="34" charset="0"/>
              </a:rPr>
              <a:t>y su </a:t>
            </a:r>
            <a:r>
              <a:rPr lang="x-none" sz="1600" b="1" dirty="0">
                <a:effectLst>
                  <a:outerShdw blurRad="38100" dist="38100" dir="2700000" algn="tl">
                    <a:srgbClr val="000000">
                      <a:alpha val="43137"/>
                    </a:srgbClr>
                  </a:outerShdw>
                </a:effectLst>
                <a:latin typeface="Fira Sans" panose="020B0503050000020004" pitchFamily="34" charset="0"/>
              </a:rPr>
              <a:t>calificación</a:t>
            </a:r>
            <a:r>
              <a:rPr lang="x-none" sz="1600" dirty="0">
                <a:latin typeface="Fira Sans" panose="020B0503050000020004" pitchFamily="34" charset="0"/>
              </a:rPr>
              <a:t> queda asentada </a:t>
            </a:r>
            <a:r>
              <a:rPr lang="x-none" sz="1600" b="1" dirty="0">
                <a:effectLst>
                  <a:outerShdw blurRad="38100" dist="38100" dir="2700000" algn="tl">
                    <a:srgbClr val="000000">
                      <a:alpha val="43137"/>
                    </a:srgbClr>
                  </a:outerShdw>
                </a:effectLst>
                <a:latin typeface="Fira Sans" panose="020B0503050000020004" pitchFamily="34" charset="0"/>
              </a:rPr>
              <a:t>en el certificado</a:t>
            </a:r>
            <a:r>
              <a:rPr lang="x-none" sz="1600" dirty="0">
                <a:latin typeface="Fira Sans" panose="020B0503050000020004" pitchFamily="34" charset="0"/>
              </a:rPr>
              <a:t> de estudios, el estudiante </a:t>
            </a:r>
            <a:r>
              <a:rPr lang="x-none" sz="1600" b="1" dirty="0">
                <a:effectLst>
                  <a:outerShdw blurRad="38100" dist="38100" dir="2700000" algn="tl">
                    <a:srgbClr val="000000">
                      <a:alpha val="43137"/>
                    </a:srgbClr>
                  </a:outerShdw>
                </a:effectLst>
                <a:latin typeface="Fira Sans" panose="020B0503050000020004" pitchFamily="34" charset="0"/>
              </a:rPr>
              <a:t>que no apruebe su Servicio Social no tendrá derecho a titularse</a:t>
            </a:r>
            <a:r>
              <a:rPr lang="x-none" sz="1600" dirty="0">
                <a:latin typeface="Fira Sans" panose="020B0503050000020004" pitchFamily="34" charset="0"/>
              </a:rPr>
              <a:t>. </a:t>
            </a:r>
          </a:p>
          <a:p>
            <a:pPr marL="609600" lvl="1" indent="0" algn="just">
              <a:buNone/>
            </a:pPr>
            <a:endParaRPr lang="x-none" sz="1600" dirty="0">
              <a:latin typeface="Fira Sans" panose="020B05030500000200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3" name="CuadroTexto 2">
            <a:extLst>
              <a:ext uri="{FF2B5EF4-FFF2-40B4-BE49-F238E27FC236}">
                <a16:creationId xmlns:a16="http://schemas.microsoft.com/office/drawing/2014/main" xmlns="" id="{22E77C57-B6D2-1641-FF95-D7B7CBF4D962}"/>
              </a:ext>
            </a:extLst>
          </p:cNvPr>
          <p:cNvSpPr txBox="1"/>
          <p:nvPr/>
        </p:nvSpPr>
        <p:spPr>
          <a:xfrm>
            <a:off x="-83373" y="422826"/>
            <a:ext cx="8654332" cy="1077218"/>
          </a:xfrm>
          <a:prstGeom prst="rect">
            <a:avLst/>
          </a:prstGeom>
          <a:noFill/>
        </p:spPr>
        <p:txBody>
          <a:bodyPr wrap="square">
            <a:spAutoFit/>
          </a:bodyPr>
          <a:lstStyle/>
          <a:p>
            <a:pPr marL="609600" algn="just"/>
            <a:r>
              <a:rPr lang="es-MX" sz="1600" dirty="0">
                <a:latin typeface="Fira Sans" panose="020B0503050000020004" pitchFamily="34" charset="0"/>
              </a:rPr>
              <a:t>Esta documentación </a:t>
            </a:r>
            <a:r>
              <a:rPr lang="es-MX" sz="1600" b="1" dirty="0">
                <a:effectLst>
                  <a:outerShdw blurRad="38100" dist="38100" dir="2700000" algn="tl">
                    <a:srgbClr val="000000">
                      <a:alpha val="43137"/>
                    </a:srgbClr>
                  </a:outerShdw>
                </a:effectLst>
                <a:latin typeface="Fira Sans" panose="020B0503050000020004" pitchFamily="34" charset="0"/>
              </a:rPr>
              <a:t>la entregarán debidamente sellada y firmada por el responsable del programa</a:t>
            </a:r>
            <a:r>
              <a:rPr lang="es-MX" sz="1600" dirty="0">
                <a:latin typeface="Fira Sans" panose="020B0503050000020004" pitchFamily="34" charset="0"/>
              </a:rPr>
              <a:t> y </a:t>
            </a:r>
            <a:r>
              <a:rPr lang="es-MX" sz="1600" b="1" dirty="0">
                <a:effectLst>
                  <a:outerShdw blurRad="38100" dist="38100" dir="2700000" algn="tl">
                    <a:srgbClr val="000000">
                      <a:alpha val="43137"/>
                    </a:srgbClr>
                  </a:outerShdw>
                </a:effectLst>
                <a:latin typeface="Fira Sans" panose="020B0503050000020004" pitchFamily="34" charset="0"/>
              </a:rPr>
              <a:t>por el alumno en donde se indique</a:t>
            </a:r>
            <a:r>
              <a:rPr lang="es-MX" sz="1600" dirty="0">
                <a:latin typeface="Fira Sans" panose="020B0503050000020004" pitchFamily="34" charset="0"/>
              </a:rPr>
              <a:t>, fecha de entrega del </a:t>
            </a:r>
            <a:r>
              <a:rPr lang="es-MX" sz="1600" b="1" dirty="0">
                <a:effectLst>
                  <a:outerShdw blurRad="38100" dist="38100" dir="2700000" algn="tl">
                    <a:srgbClr val="000000">
                      <a:alpha val="43137"/>
                    </a:srgbClr>
                  </a:outerShdw>
                </a:effectLst>
                <a:latin typeface="Fira Sans" panose="020B0503050000020004" pitchFamily="34" charset="0"/>
              </a:rPr>
              <a:t>17 al 20 de ENERO de 2026</a:t>
            </a:r>
            <a:r>
              <a:rPr lang="es-MX" sz="1600" dirty="0">
                <a:latin typeface="Fira Sans" panose="020B0503050000020004" pitchFamily="34" charset="0"/>
              </a:rPr>
              <a:t>, alumnos que no entreguen en la fecha indicada </a:t>
            </a:r>
            <a:r>
              <a:rPr lang="es-MX" sz="1600" b="1" dirty="0">
                <a:solidFill>
                  <a:srgbClr val="C00000"/>
                </a:solidFill>
                <a:effectLst>
                  <a:outerShdw blurRad="38100" dist="38100" dir="2700000" algn="tl">
                    <a:srgbClr val="000000">
                      <a:alpha val="43137"/>
                    </a:srgbClr>
                  </a:outerShdw>
                </a:effectLst>
                <a:latin typeface="Fira Sans" panose="020B0503050000020004" pitchFamily="34" charset="0"/>
              </a:rPr>
              <a:t>se les cancelará</a:t>
            </a:r>
            <a:r>
              <a:rPr lang="es-MX" sz="1600" dirty="0">
                <a:latin typeface="Fira Sans" panose="020B0503050000020004" pitchFamily="34" charset="0"/>
              </a:rPr>
              <a:t> el servicio social.</a:t>
            </a:r>
            <a:endParaRPr lang="x-none" sz="1600" dirty="0">
              <a:latin typeface="Fira Sans" panose="020B0503050000020004" pitchFamily="34" charset="0"/>
            </a:endParaRPr>
          </a:p>
        </p:txBody>
      </p:sp>
      <p:grpSp>
        <p:nvGrpSpPr>
          <p:cNvPr id="6" name="Grupo 5">
            <a:extLst>
              <a:ext uri="{FF2B5EF4-FFF2-40B4-BE49-F238E27FC236}">
                <a16:creationId xmlns:a16="http://schemas.microsoft.com/office/drawing/2014/main" xmlns="" id="{6F0EE56B-2FC0-CD2A-4219-02612347DE4F}"/>
              </a:ext>
            </a:extLst>
          </p:cNvPr>
          <p:cNvGrpSpPr/>
          <p:nvPr/>
        </p:nvGrpSpPr>
        <p:grpSpPr>
          <a:xfrm>
            <a:off x="461038" y="4566414"/>
            <a:ext cx="8438128" cy="484832"/>
            <a:chOff x="493221" y="29043"/>
            <a:chExt cx="8438128" cy="484832"/>
          </a:xfrm>
        </p:grpSpPr>
        <p:sp>
          <p:nvSpPr>
            <p:cNvPr id="7" name="CuadroTexto 6">
              <a:extLst>
                <a:ext uri="{FF2B5EF4-FFF2-40B4-BE49-F238E27FC236}">
                  <a16:creationId xmlns:a16="http://schemas.microsoft.com/office/drawing/2014/main" xmlns="" id="{B712B8FF-B7DC-4071-0036-46B379925FD6}"/>
                </a:ext>
              </a:extLst>
            </p:cNvPr>
            <p:cNvSpPr txBox="1"/>
            <p:nvPr/>
          </p:nvSpPr>
          <p:spPr>
            <a:xfrm>
              <a:off x="3642495" y="137290"/>
              <a:ext cx="3002854" cy="307777"/>
            </a:xfrm>
            <a:prstGeom prst="rect">
              <a:avLst/>
            </a:prstGeom>
            <a:noFill/>
          </p:spPr>
          <p:txBody>
            <a:bodyPr wrap="square" rtlCol="0">
              <a:spAutoFit/>
            </a:bodyPr>
            <a:lstStyle/>
            <a:p>
              <a:r>
                <a:rPr lang="es-MX" sz="1400" b="1" dirty="0">
                  <a:solidFill>
                    <a:schemeClr val="bg1"/>
                  </a:solidFill>
                  <a:effectLst>
                    <a:outerShdw blurRad="38100" dist="38100" dir="2700000" algn="tl">
                      <a:srgbClr val="000000">
                        <a:alpha val="43137"/>
                      </a:srgbClr>
                    </a:outerShdw>
                  </a:effectLst>
                </a:rPr>
                <a:t>TecNM campus Huejutla</a:t>
              </a:r>
              <a:endParaRPr lang="es-MX" b="1" dirty="0">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D146B30C-AB9C-48AA-7F6B-5ED0E5AE3ACA}"/>
                </a:ext>
              </a:extLst>
            </p:cNvPr>
            <p:cNvPicPr>
              <a:picLocks noChangeAspect="1"/>
            </p:cNvPicPr>
            <p:nvPr/>
          </p:nvPicPr>
          <p:blipFill>
            <a:blip r:embed="rId3"/>
            <a:stretch>
              <a:fillRect/>
            </a:stretch>
          </p:blipFill>
          <p:spPr>
            <a:xfrm>
              <a:off x="8367823" y="29043"/>
              <a:ext cx="563526" cy="484832"/>
            </a:xfrm>
            <a:prstGeom prst="rect">
              <a:avLst/>
            </a:prstGeom>
          </p:spPr>
        </p:pic>
        <p:pic>
          <p:nvPicPr>
            <p:cNvPr id="9" name="Imagen 8">
              <a:extLst>
                <a:ext uri="{FF2B5EF4-FFF2-40B4-BE49-F238E27FC236}">
                  <a16:creationId xmlns:a16="http://schemas.microsoft.com/office/drawing/2014/main" xmlns="" id="{EA0E02B7-B392-7753-2370-C63546DDC7A4}"/>
                </a:ext>
              </a:extLst>
            </p:cNvPr>
            <p:cNvPicPr>
              <a:picLocks noChangeAspect="1"/>
            </p:cNvPicPr>
            <p:nvPr/>
          </p:nvPicPr>
          <p:blipFill>
            <a:blip r:embed="rId4"/>
            <a:stretch>
              <a:fillRect/>
            </a:stretch>
          </p:blipFill>
          <p:spPr>
            <a:xfrm>
              <a:off x="493221" y="70453"/>
              <a:ext cx="1037867" cy="443422"/>
            </a:xfrm>
            <a:prstGeom prst="rect">
              <a:avLst/>
            </a:prstGeom>
          </p:spPr>
        </p:pic>
      </p:grpSp>
      <p:sp>
        <p:nvSpPr>
          <p:cNvPr id="2" name="CuadroTexto 1">
            <a:extLst>
              <a:ext uri="{FF2B5EF4-FFF2-40B4-BE49-F238E27FC236}">
                <a16:creationId xmlns:a16="http://schemas.microsoft.com/office/drawing/2014/main" xmlns="" id="{7C5D6058-1816-AA3F-7D8A-795EA2179623}"/>
              </a:ext>
            </a:extLst>
          </p:cNvPr>
          <p:cNvSpPr txBox="1"/>
          <p:nvPr/>
        </p:nvSpPr>
        <p:spPr>
          <a:xfrm>
            <a:off x="3985352" y="1613186"/>
            <a:ext cx="4585607" cy="1323439"/>
          </a:xfrm>
          <a:prstGeom prst="rect">
            <a:avLst/>
          </a:prstGeom>
          <a:noFill/>
        </p:spPr>
        <p:txBody>
          <a:bodyPr wrap="square">
            <a:spAutoFit/>
          </a:bodyPr>
          <a:lstStyle/>
          <a:p>
            <a:pPr marL="609600" lvl="1" algn="just"/>
            <a:r>
              <a:rPr lang="es-MX" sz="1600" dirty="0">
                <a:latin typeface="Fira Sans" panose="020B0503050000020004" pitchFamily="34" charset="0"/>
              </a:rPr>
              <a:t>Las CARTAS DE TERMINACIÓN </a:t>
            </a:r>
            <a:r>
              <a:rPr lang="es-MX" sz="1600" b="1" dirty="0">
                <a:latin typeface="Fira Sans" panose="020B0503050000020004" pitchFamily="34" charset="0"/>
              </a:rPr>
              <a:t>se entregarán los días 1</a:t>
            </a:r>
            <a:r>
              <a:rPr lang="es-MX" sz="1600" b="1" dirty="0">
                <a:effectLst>
                  <a:outerShdw blurRad="38100" dist="38100" dir="2700000" algn="tl">
                    <a:srgbClr val="000000">
                      <a:alpha val="43137"/>
                    </a:srgbClr>
                  </a:outerShdw>
                </a:effectLst>
                <a:latin typeface="Fira Sans" panose="020B0503050000020004" pitchFamily="34" charset="0"/>
              </a:rPr>
              <a:t>7 al 20 de ENERO de  2026</a:t>
            </a:r>
            <a:r>
              <a:rPr lang="es-MX" sz="1600" dirty="0">
                <a:latin typeface="Fira Sans" panose="020B0503050000020004" pitchFamily="34" charset="0"/>
              </a:rPr>
              <a:t>  </a:t>
            </a:r>
            <a:r>
              <a:rPr lang="es-MX" sz="1600" b="1" u="sng" dirty="0">
                <a:solidFill>
                  <a:srgbClr val="FF0000"/>
                </a:solidFill>
                <a:latin typeface="Fira Sans" panose="020B0503050000020004" pitchFamily="34" charset="0"/>
              </a:rPr>
              <a:t>siempre y cuando entreguen toda  la documentación correctamente.</a:t>
            </a:r>
          </a:p>
          <a:p>
            <a:pPr marL="609600" lvl="1" indent="0" algn="just">
              <a:buNone/>
            </a:pPr>
            <a:endParaRPr lang="x-none" sz="1600" dirty="0">
              <a:latin typeface="Fira Sans" panose="020B0503050000020004" pitchFamily="34" charset="0"/>
            </a:endParaRPr>
          </a:p>
        </p:txBody>
      </p:sp>
      <p:sp>
        <p:nvSpPr>
          <p:cNvPr id="5" name="CuadroTexto 4">
            <a:extLst>
              <a:ext uri="{FF2B5EF4-FFF2-40B4-BE49-F238E27FC236}">
                <a16:creationId xmlns:a16="http://schemas.microsoft.com/office/drawing/2014/main" xmlns="" id="{1A35CD57-6007-6773-9B08-3FCA3DD6DF35}"/>
              </a:ext>
            </a:extLst>
          </p:cNvPr>
          <p:cNvSpPr txBox="1"/>
          <p:nvPr/>
        </p:nvSpPr>
        <p:spPr>
          <a:xfrm>
            <a:off x="4702629" y="2936625"/>
            <a:ext cx="3868330" cy="954107"/>
          </a:xfrm>
          <a:prstGeom prst="rect">
            <a:avLst/>
          </a:prstGeom>
          <a:noFill/>
        </p:spPr>
        <p:txBody>
          <a:bodyPr wrap="square">
            <a:spAutoFit/>
          </a:bodyPr>
          <a:lstStyle/>
          <a:p>
            <a:pPr algn="just"/>
            <a:r>
              <a:rPr lang="es-PE" sz="1400" b="1" dirty="0">
                <a:solidFill>
                  <a:srgbClr val="C00000"/>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NO ES VALIDO</a:t>
            </a:r>
            <a:r>
              <a:rPr lang="es-PE" sz="1400" dirty="0">
                <a:solidFill>
                  <a:schemeClr val="tx1"/>
                </a:solidFill>
                <a:latin typeface="Fira Sans" panose="020B0503050000020004" pitchFamily="34" charset="0"/>
                <a:cs typeface="Arial" panose="020B0604020202020204" pitchFamily="34" charset="0"/>
              </a:rPr>
              <a:t> LA DOCUMENTACION SI PRESENTA TACHADURAS O  ENMENDADURAS DE LO CONTRARIO SE PROCEDERÁ A </a:t>
            </a:r>
            <a:r>
              <a:rPr lang="es-PE" sz="1400" b="1" dirty="0">
                <a:solidFill>
                  <a:srgbClr val="C00000"/>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LA  SANCIÓN DE ACUERDO AL REGLAMENTO</a:t>
            </a:r>
            <a:endParaRPr lang="es-MX" b="1" dirty="0">
              <a:solidFill>
                <a:srgbClr val="C00000"/>
              </a:solidFill>
              <a:effectLst>
                <a:outerShdw blurRad="38100" dist="38100" dir="2700000" algn="tl">
                  <a:srgbClr val="000000">
                    <a:alpha val="43137"/>
                  </a:srgbClr>
                </a:outerShdw>
              </a:effectLst>
              <a:latin typeface="Fira Sans" panose="020B0503050000020004" pitchFamily="34" charset="0"/>
            </a:endParaRPr>
          </a:p>
        </p:txBody>
      </p:sp>
      <p:pic>
        <p:nvPicPr>
          <p:cNvPr id="10" name="Imagen 9">
            <a:extLst>
              <a:ext uri="{FF2B5EF4-FFF2-40B4-BE49-F238E27FC236}">
                <a16:creationId xmlns:a16="http://schemas.microsoft.com/office/drawing/2014/main" xmlns="" id="{BD3BF630-73B7-DDEA-4148-D35F991BAFA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50" b="98125" l="167" r="98000">
                        <a14:foregroundMark x1="79500" y1="30250" x2="62000" y2="31625"/>
                        <a14:foregroundMark x1="62000" y1="31625" x2="48417" y2="57625"/>
                        <a14:foregroundMark x1="48417" y1="57625" x2="11833" y2="31875"/>
                        <a14:foregroundMark x1="11833" y1="31875" x2="11250" y2="59500"/>
                        <a14:foregroundMark x1="11250" y1="59500" x2="21583" y2="83625"/>
                        <a14:foregroundMark x1="21583" y1="83625" x2="40667" y2="93625"/>
                        <a14:foregroundMark x1="40667" y1="93625" x2="65083" y2="94375"/>
                        <a14:foregroundMark x1="65083" y1="94375" x2="82333" y2="80750"/>
                        <a14:foregroundMark x1="82333" y1="80750" x2="86250" y2="44750"/>
                        <a14:foregroundMark x1="86250" y1="44750" x2="79417" y2="27500"/>
                        <a14:foregroundMark x1="79417" y1="27500" x2="76167" y2="26500"/>
                        <a14:foregroundMark x1="90083" y1="92250" x2="96723" y2="73695"/>
                        <a14:foregroundMark x1="92457" y1="48002" x2="84000" y2="14250"/>
                        <a14:foregroundMark x1="84000" y1="14250" x2="72000" y2="11375"/>
                        <a14:foregroundMark x1="72000" y1="11375" x2="62167" y2="13375"/>
                        <a14:foregroundMark x1="62167" y1="13375" x2="53417" y2="24250"/>
                        <a14:foregroundMark x1="33833" y1="24000" x2="28083" y2="18250"/>
                        <a14:foregroundMark x1="15670" y1="14789" x2="15083" y2="14625"/>
                        <a14:foregroundMark x1="28083" y1="18250" x2="21630" y2="16451"/>
                        <a14:foregroundMark x1="12604" y1="18941" x2="5750" y2="30875"/>
                        <a14:foregroundMark x1="15083" y1="14625" x2="14861" y2="15012"/>
                        <a14:foregroundMark x1="5750" y1="30875" x2="11000" y2="86000"/>
                        <a14:foregroundMark x1="11000" y1="86000" x2="5333" y2="90125"/>
                        <a14:foregroundMark x1="5333" y1="90125" x2="8088" y2="96737"/>
                        <a14:foregroundMark x1="26485" y1="95658" x2="35750" y2="94375"/>
                        <a14:foregroundMark x1="18403" y1="96777" x2="23704" y2="96043"/>
                        <a14:foregroundMark x1="35750" y1="94375" x2="42500" y2="89125"/>
                        <a14:foregroundMark x1="7833" y1="77875" x2="4083" y2="38625"/>
                        <a14:foregroundMark x1="1553" y1="35619" x2="167" y2="36375"/>
                        <a14:foregroundMark x1="8417" y1="31875" x2="1989" y2="35381"/>
                        <a14:foregroundMark x1="167" y1="36375" x2="167" y2="36375"/>
                        <a14:foregroundMark x1="90714" y1="15233" x2="78206" y2="5484"/>
                        <a14:foregroundMark x1="67060" y1="4545" x2="65583" y2="4750"/>
                        <a14:foregroundMark x1="65583" y1="4750" x2="62000" y2="10125"/>
                        <a14:foregroundMark x1="65250" y1="7875" x2="41667" y2="30375"/>
                        <a14:foregroundMark x1="41667" y1="30375" x2="35000" y2="27125"/>
                        <a14:foregroundMark x1="35000" y1="27125" x2="33667" y2="25375"/>
                        <a14:backgroundMark x1="90250" y1="4750" x2="59083" y2="2125"/>
                        <a14:backgroundMark x1="59083" y1="2125" x2="57917" y2="1125"/>
                        <a14:backgroundMark x1="91167" y1="12125" x2="96083" y2="25125"/>
                        <a14:backgroundMark x1="98917" y1="62625" x2="92167" y2="48250"/>
                        <a14:backgroundMark x1="91917" y1="50250" x2="99583" y2="78625"/>
                        <a14:backgroundMark x1="99583" y1="78625" x2="98917" y2="90875"/>
                        <a14:backgroundMark x1="98917" y1="90875" x2="98917" y2="90875"/>
                        <a14:backgroundMark x1="65250" y1="98750" x2="917" y2="98500"/>
                        <a14:backgroundMark x1="19333" y1="94250" x2="27083" y2="94250"/>
                        <a14:backgroundMark x1="1250" y1="72750" x2="750" y2="72750"/>
                        <a14:backgroundMark x1="500" y1="39250" x2="5583" y2="24250"/>
                        <a14:backgroundMark x1="11833" y1="17500" x2="26333" y2="13500"/>
                      </a14:backgroundRemoval>
                    </a14:imgEffect>
                  </a14:imgLayer>
                </a14:imgProps>
              </a:ext>
            </a:extLst>
          </a:blip>
          <a:srcRect b="7819"/>
          <a:stretch/>
        </p:blipFill>
        <p:spPr>
          <a:xfrm>
            <a:off x="75715" y="1803257"/>
            <a:ext cx="4496285" cy="2763157"/>
          </a:xfrm>
          <a:prstGeom prst="rect">
            <a:avLst/>
          </a:prstGeom>
        </p:spPr>
      </p:pic>
    </p:spTree>
    <p:extLst>
      <p:ext uri="{BB962C8B-B14F-4D97-AF65-F5344CB8AC3E}">
        <p14:creationId xmlns:p14="http://schemas.microsoft.com/office/powerpoint/2010/main" val="3913249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3" name="CuadroTexto 2">
            <a:extLst>
              <a:ext uri="{FF2B5EF4-FFF2-40B4-BE49-F238E27FC236}">
                <a16:creationId xmlns:a16="http://schemas.microsoft.com/office/drawing/2014/main" xmlns="" id="{22E77C57-B6D2-1641-FF95-D7B7CBF4D962}"/>
              </a:ext>
            </a:extLst>
          </p:cNvPr>
          <p:cNvSpPr txBox="1"/>
          <p:nvPr/>
        </p:nvSpPr>
        <p:spPr>
          <a:xfrm>
            <a:off x="-104104" y="1673314"/>
            <a:ext cx="5096423" cy="2893100"/>
          </a:xfrm>
          <a:prstGeom prst="rect">
            <a:avLst/>
          </a:prstGeom>
          <a:noFill/>
        </p:spPr>
        <p:txBody>
          <a:bodyPr wrap="square">
            <a:spAutoFit/>
          </a:bodyPr>
          <a:lstStyle/>
          <a:p>
            <a:pPr marL="609600" algn="just"/>
            <a:r>
              <a:rPr lang="es-MX" b="1" dirty="0">
                <a:effectLst>
                  <a:outerShdw blurRad="38100" dist="38100" dir="2700000" algn="tl">
                    <a:srgbClr val="000000">
                      <a:alpha val="43137"/>
                    </a:srgbClr>
                  </a:outerShdw>
                </a:effectLst>
                <a:latin typeface="Fira Sans" panose="020B0503050000020004" pitchFamily="34" charset="0"/>
              </a:rPr>
              <a:t>TITULAR Y RESPONSABLE DEL PROGRAMA:  </a:t>
            </a:r>
            <a:r>
              <a:rPr lang="es-MX" dirty="0">
                <a:latin typeface="Fira Sans" panose="020B0503050000020004" pitchFamily="34" charset="0"/>
              </a:rPr>
              <a:t>nombre de la persona que le extendió la  constancia</a:t>
            </a:r>
          </a:p>
          <a:p>
            <a:pPr marL="609600" algn="just"/>
            <a:endParaRPr lang="es-MX" dirty="0">
              <a:latin typeface="Fira Sans" panose="020B0503050000020004" pitchFamily="34" charset="0"/>
            </a:endParaRPr>
          </a:p>
          <a:p>
            <a:pPr marL="609600" algn="just"/>
            <a:r>
              <a:rPr lang="es-MX" b="1" dirty="0">
                <a:effectLst>
                  <a:outerShdw blurRad="38100" dist="38100" dir="2700000" algn="tl">
                    <a:srgbClr val="000000">
                      <a:alpha val="43137"/>
                    </a:srgbClr>
                  </a:outerShdw>
                </a:effectLst>
                <a:latin typeface="Fira Sans" panose="020B0503050000020004" pitchFamily="34" charset="0"/>
              </a:rPr>
              <a:t>PROGRAMA: </a:t>
            </a:r>
            <a:r>
              <a:rPr lang="es-MX" dirty="0">
                <a:latin typeface="Fira Sans" panose="020B0503050000020004" pitchFamily="34" charset="0"/>
              </a:rPr>
              <a:t>anotar la actividad que realizo por ejemplo </a:t>
            </a:r>
            <a:r>
              <a:rPr lang="es-MX" u="sng" dirty="0">
                <a:effectLst>
                  <a:outerShdw blurRad="38100" dist="38100" dir="2700000" algn="tl">
                    <a:srgbClr val="000000">
                      <a:alpha val="43137"/>
                    </a:srgbClr>
                  </a:outerShdw>
                </a:effectLst>
                <a:latin typeface="Fira Sans" panose="020B0503050000020004" pitchFamily="34" charset="0"/>
              </a:rPr>
              <a:t>LIDER O INSTRUCTOR PARA LA EDUCACIÓN COMUNITARIA</a:t>
            </a:r>
            <a:r>
              <a:rPr lang="es-MX" dirty="0">
                <a:effectLst>
                  <a:outerShdw blurRad="38100" dist="38100" dir="2700000" algn="tl">
                    <a:srgbClr val="000000">
                      <a:alpha val="43137"/>
                    </a:srgbClr>
                  </a:outerShdw>
                </a:effectLst>
                <a:latin typeface="Fira Sans" panose="020B0503050000020004" pitchFamily="34" charset="0"/>
              </a:rPr>
              <a:t> </a:t>
            </a:r>
            <a:r>
              <a:rPr lang="es-MX" dirty="0">
                <a:latin typeface="Fira Sans" panose="020B0503050000020004" pitchFamily="34" charset="0"/>
              </a:rPr>
              <a:t>según sea el caso EN LA  MODALIDAD  de preescolar,  primaria, secundaria según sea el caso.</a:t>
            </a:r>
          </a:p>
          <a:p>
            <a:pPr marL="609600" algn="just"/>
            <a:endParaRPr lang="es-MX" dirty="0">
              <a:latin typeface="Fira Sans" panose="020B0503050000020004" pitchFamily="34" charset="0"/>
            </a:endParaRPr>
          </a:p>
          <a:p>
            <a:pPr marL="609600" algn="just"/>
            <a:r>
              <a:rPr lang="es-MX" b="1" dirty="0">
                <a:effectLst>
                  <a:outerShdw blurRad="38100" dist="38100" dir="2700000" algn="tl">
                    <a:srgbClr val="000000">
                      <a:alpha val="43137"/>
                    </a:srgbClr>
                  </a:outerShdw>
                </a:effectLst>
                <a:latin typeface="Fira Sans" panose="020B0503050000020004" pitchFamily="34" charset="0"/>
              </a:rPr>
              <a:t>DEPENDENCIA:  </a:t>
            </a:r>
            <a:r>
              <a:rPr lang="es-MX" dirty="0">
                <a:latin typeface="Fira Sans" panose="020B0503050000020004" pitchFamily="34" charset="0"/>
              </a:rPr>
              <a:t>CONAFE    </a:t>
            </a:r>
          </a:p>
          <a:p>
            <a:pPr marL="609600" algn="just"/>
            <a:r>
              <a:rPr lang="es-MX" dirty="0">
                <a:latin typeface="Fira Sans" panose="020B0503050000020004" pitchFamily="34" charset="0"/>
              </a:rPr>
              <a:t>               </a:t>
            </a:r>
          </a:p>
          <a:p>
            <a:pPr marL="609600" algn="just"/>
            <a:r>
              <a:rPr lang="es-MX" b="1" dirty="0">
                <a:effectLst>
                  <a:outerShdw blurRad="38100" dist="38100" dir="2700000" algn="tl">
                    <a:srgbClr val="000000">
                      <a:alpha val="43137"/>
                    </a:srgbClr>
                  </a:outerShdw>
                </a:effectLst>
                <a:latin typeface="Fira Sans" panose="020B0503050000020004" pitchFamily="34" charset="0"/>
              </a:rPr>
              <a:t>DOMICILIO: </a:t>
            </a:r>
            <a:r>
              <a:rPr lang="es-MX" dirty="0">
                <a:latin typeface="Fira Sans" panose="020B0503050000020004" pitchFamily="34" charset="0"/>
              </a:rPr>
              <a:t>Mineral de la Reforma, Hgo.</a:t>
            </a:r>
          </a:p>
          <a:p>
            <a:pPr marL="609600" algn="just"/>
            <a:endParaRPr lang="es-MX" dirty="0">
              <a:latin typeface="Fira Sans" panose="020B0503050000020004" pitchFamily="34" charset="0"/>
            </a:endParaRPr>
          </a:p>
        </p:txBody>
      </p:sp>
      <p:grpSp>
        <p:nvGrpSpPr>
          <p:cNvPr id="6" name="Grupo 5">
            <a:extLst>
              <a:ext uri="{FF2B5EF4-FFF2-40B4-BE49-F238E27FC236}">
                <a16:creationId xmlns:a16="http://schemas.microsoft.com/office/drawing/2014/main" xmlns="" id="{6F0EE56B-2FC0-CD2A-4219-02612347DE4F}"/>
              </a:ext>
            </a:extLst>
          </p:cNvPr>
          <p:cNvGrpSpPr/>
          <p:nvPr/>
        </p:nvGrpSpPr>
        <p:grpSpPr>
          <a:xfrm>
            <a:off x="461038" y="4566414"/>
            <a:ext cx="8438128" cy="484832"/>
            <a:chOff x="493221" y="29043"/>
            <a:chExt cx="8438128" cy="484832"/>
          </a:xfrm>
        </p:grpSpPr>
        <p:sp>
          <p:nvSpPr>
            <p:cNvPr id="7" name="CuadroTexto 6">
              <a:extLst>
                <a:ext uri="{FF2B5EF4-FFF2-40B4-BE49-F238E27FC236}">
                  <a16:creationId xmlns:a16="http://schemas.microsoft.com/office/drawing/2014/main" xmlns="" id="{B712B8FF-B7DC-4071-0036-46B379925FD6}"/>
                </a:ext>
              </a:extLst>
            </p:cNvPr>
            <p:cNvSpPr txBox="1"/>
            <p:nvPr/>
          </p:nvSpPr>
          <p:spPr>
            <a:xfrm>
              <a:off x="3642495" y="137290"/>
              <a:ext cx="3002854" cy="307777"/>
            </a:xfrm>
            <a:prstGeom prst="rect">
              <a:avLst/>
            </a:prstGeom>
            <a:noFill/>
          </p:spPr>
          <p:txBody>
            <a:bodyPr wrap="square" rtlCol="0">
              <a:spAutoFit/>
            </a:bodyPr>
            <a:lstStyle/>
            <a:p>
              <a:r>
                <a:rPr lang="es-MX" sz="1400" b="1" dirty="0">
                  <a:solidFill>
                    <a:schemeClr val="bg1"/>
                  </a:solidFill>
                  <a:effectLst>
                    <a:outerShdw blurRad="38100" dist="38100" dir="2700000" algn="tl">
                      <a:srgbClr val="000000">
                        <a:alpha val="43137"/>
                      </a:srgbClr>
                    </a:outerShdw>
                  </a:effectLst>
                </a:rPr>
                <a:t>TecNM campus Huejutla</a:t>
              </a:r>
              <a:endParaRPr lang="es-MX" b="1" dirty="0">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D146B30C-AB9C-48AA-7F6B-5ED0E5AE3ACA}"/>
                </a:ext>
              </a:extLst>
            </p:cNvPr>
            <p:cNvPicPr>
              <a:picLocks noChangeAspect="1"/>
            </p:cNvPicPr>
            <p:nvPr/>
          </p:nvPicPr>
          <p:blipFill>
            <a:blip r:embed="rId3"/>
            <a:stretch>
              <a:fillRect/>
            </a:stretch>
          </p:blipFill>
          <p:spPr>
            <a:xfrm>
              <a:off x="8367823" y="29043"/>
              <a:ext cx="563526" cy="484832"/>
            </a:xfrm>
            <a:prstGeom prst="rect">
              <a:avLst/>
            </a:prstGeom>
          </p:spPr>
        </p:pic>
        <p:pic>
          <p:nvPicPr>
            <p:cNvPr id="9" name="Imagen 8">
              <a:extLst>
                <a:ext uri="{FF2B5EF4-FFF2-40B4-BE49-F238E27FC236}">
                  <a16:creationId xmlns:a16="http://schemas.microsoft.com/office/drawing/2014/main" xmlns="" id="{EA0E02B7-B392-7753-2370-C63546DDC7A4}"/>
                </a:ext>
              </a:extLst>
            </p:cNvPr>
            <p:cNvPicPr>
              <a:picLocks noChangeAspect="1"/>
            </p:cNvPicPr>
            <p:nvPr/>
          </p:nvPicPr>
          <p:blipFill>
            <a:blip r:embed="rId4"/>
            <a:stretch>
              <a:fillRect/>
            </a:stretch>
          </p:blipFill>
          <p:spPr>
            <a:xfrm>
              <a:off x="493221" y="70453"/>
              <a:ext cx="1037867" cy="443422"/>
            </a:xfrm>
            <a:prstGeom prst="rect">
              <a:avLst/>
            </a:prstGeom>
          </p:spPr>
        </p:pic>
      </p:grpSp>
      <p:sp>
        <p:nvSpPr>
          <p:cNvPr id="5" name="CuadroTexto 4">
            <a:extLst>
              <a:ext uri="{FF2B5EF4-FFF2-40B4-BE49-F238E27FC236}">
                <a16:creationId xmlns:a16="http://schemas.microsoft.com/office/drawing/2014/main" xmlns="" id="{1A35CD57-6007-6773-9B08-3FCA3DD6DF35}"/>
              </a:ext>
            </a:extLst>
          </p:cNvPr>
          <p:cNvSpPr txBox="1"/>
          <p:nvPr/>
        </p:nvSpPr>
        <p:spPr>
          <a:xfrm>
            <a:off x="4810220" y="1673314"/>
            <a:ext cx="3807183" cy="2677656"/>
          </a:xfrm>
          <a:prstGeom prst="rect">
            <a:avLst/>
          </a:prstGeom>
          <a:noFill/>
        </p:spPr>
        <p:txBody>
          <a:bodyPr wrap="square">
            <a:spAutoFit/>
          </a:bodyPr>
          <a:lstStyle/>
          <a:p>
            <a:pPr marL="609600" algn="just"/>
            <a:r>
              <a:rPr lang="es-MX" b="1" dirty="0">
                <a:effectLst>
                  <a:outerShdw blurRad="38100" dist="38100" dir="2700000" algn="tl">
                    <a:srgbClr val="000000">
                      <a:alpha val="43137"/>
                    </a:srgbClr>
                  </a:outerShdw>
                </a:effectLst>
                <a:latin typeface="Fira Sans" panose="020B0503050000020004" pitchFamily="34" charset="0"/>
              </a:rPr>
              <a:t>ACTIVIDADES:</a:t>
            </a:r>
            <a:r>
              <a:rPr lang="es-MX" dirty="0">
                <a:latin typeface="Fira Sans" panose="020B0503050000020004" pitchFamily="34" charset="0"/>
              </a:rPr>
              <a:t> las que realizaron como instructores</a:t>
            </a:r>
          </a:p>
          <a:p>
            <a:pPr marL="609600" algn="just"/>
            <a:endParaRPr lang="es-MX" b="1" dirty="0">
              <a:effectLst>
                <a:outerShdw blurRad="38100" dist="38100" dir="2700000" algn="tl">
                  <a:srgbClr val="000000">
                    <a:alpha val="43137"/>
                  </a:srgbClr>
                </a:outerShdw>
              </a:effectLst>
              <a:latin typeface="Fira Sans" panose="020B0503050000020004" pitchFamily="34" charset="0"/>
            </a:endParaRPr>
          </a:p>
          <a:p>
            <a:pPr marL="609600" algn="just"/>
            <a:r>
              <a:rPr lang="es-MX" b="1" dirty="0">
                <a:effectLst>
                  <a:outerShdw blurRad="38100" dist="38100" dir="2700000" algn="tl">
                    <a:srgbClr val="000000">
                      <a:alpha val="43137"/>
                    </a:srgbClr>
                  </a:outerShdw>
                </a:effectLst>
                <a:latin typeface="Fira Sans" panose="020B0503050000020004" pitchFamily="34" charset="0"/>
              </a:rPr>
              <a:t>FECHA DE INICIO: </a:t>
            </a:r>
            <a:r>
              <a:rPr lang="es-MX" dirty="0">
                <a:latin typeface="Fira Sans" panose="020B0503050000020004" pitchFamily="34" charset="0"/>
              </a:rPr>
              <a:t>anotar en que fecha empezó a trabajar  como instructor de acuerdo a la constancia de CONAFE.</a:t>
            </a:r>
          </a:p>
          <a:p>
            <a:pPr marL="609600" algn="just"/>
            <a:endParaRPr lang="es-MX" dirty="0">
              <a:latin typeface="Fira Sans" panose="020B0503050000020004" pitchFamily="34" charset="0"/>
            </a:endParaRPr>
          </a:p>
          <a:p>
            <a:pPr marL="609600" algn="just"/>
            <a:r>
              <a:rPr lang="es-MX" b="1" dirty="0">
                <a:effectLst>
                  <a:outerShdw blurRad="38100" dist="38100" dir="2700000" algn="tl">
                    <a:srgbClr val="000000">
                      <a:alpha val="43137"/>
                    </a:srgbClr>
                  </a:outerShdw>
                </a:effectLst>
                <a:latin typeface="Fira Sans" panose="020B0503050000020004" pitchFamily="34" charset="0"/>
              </a:rPr>
              <a:t>FECHA DE TERMINO: </a:t>
            </a:r>
            <a:r>
              <a:rPr lang="es-MX" dirty="0">
                <a:latin typeface="Fira Sans" panose="020B0503050000020004" pitchFamily="34" charset="0"/>
              </a:rPr>
              <a:t>anotar la fecha en que finalizó su actividad como instructor de acuerdo a la constancia de CONAFE</a:t>
            </a:r>
          </a:p>
        </p:txBody>
      </p:sp>
      <p:sp>
        <p:nvSpPr>
          <p:cNvPr id="11" name="CuadroTexto 10">
            <a:extLst>
              <a:ext uri="{FF2B5EF4-FFF2-40B4-BE49-F238E27FC236}">
                <a16:creationId xmlns:a16="http://schemas.microsoft.com/office/drawing/2014/main" xmlns="" id="{28D7F586-2C0E-D602-A502-3ECF06AEFCDB}"/>
              </a:ext>
            </a:extLst>
          </p:cNvPr>
          <p:cNvSpPr txBox="1"/>
          <p:nvPr/>
        </p:nvSpPr>
        <p:spPr>
          <a:xfrm>
            <a:off x="-104104" y="354577"/>
            <a:ext cx="9035009" cy="923330"/>
          </a:xfrm>
          <a:prstGeom prst="rect">
            <a:avLst/>
          </a:prstGeom>
          <a:noFill/>
        </p:spPr>
        <p:txBody>
          <a:bodyPr wrap="square">
            <a:spAutoFit/>
          </a:bodyPr>
          <a:lstStyle/>
          <a:p>
            <a:pPr marL="609600" algn="ctr"/>
            <a:r>
              <a:rPr lang="es-MX" sz="1800" b="1" dirty="0">
                <a:latin typeface="Lora Medium" pitchFamily="2" charset="0"/>
              </a:rPr>
              <a:t>NOTA PARA LOS ALUMNOS DE CONAFE LLENARÁN LA DOCUMENTACIÓN DE ACUERDO A LOS DATOS DE LA CONSTANCIA QUE LE EXTREGARON EN CONAFE (Nota realizaran la mitad de horas de servicio)</a:t>
            </a:r>
          </a:p>
        </p:txBody>
      </p:sp>
    </p:spTree>
    <p:extLst>
      <p:ext uri="{BB962C8B-B14F-4D97-AF65-F5344CB8AC3E}">
        <p14:creationId xmlns:p14="http://schemas.microsoft.com/office/powerpoint/2010/main" val="1714330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164BE9B1-0108-BD92-AE92-F037FBE49FEC}"/>
              </a:ext>
            </a:extLst>
          </p:cNvPr>
          <p:cNvSpPr/>
          <p:nvPr/>
        </p:nvSpPr>
        <p:spPr>
          <a:xfrm>
            <a:off x="433893" y="2397845"/>
            <a:ext cx="6070042" cy="1200329"/>
          </a:xfrm>
          <a:prstGeom prst="rect">
            <a:avLst/>
          </a:prstGeom>
          <a:noFill/>
        </p:spPr>
        <p:txBody>
          <a:bodyPr wrap="square" lIns="91440" tIns="45720" rIns="91440" bIns="45720">
            <a:spAutoFit/>
          </a:bodyPr>
          <a:lstStyle/>
          <a:p>
            <a:pPr marL="457200" lvl="1" algn="ctr"/>
            <a:r>
              <a:rPr lang="es-ES" sz="18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Oficina de Servicio Social y Desarrollo Comunitario</a:t>
            </a:r>
          </a:p>
          <a:p>
            <a:pPr marL="457200" lvl="1" algn="ctr"/>
            <a:endParaRPr lang="es-ES" sz="1800" dirty="0">
              <a:ln w="0"/>
              <a:latin typeface="Fira Sans" panose="020B0503050000020004" pitchFamily="34" charset="0"/>
              <a:cs typeface="Arial" panose="020B0604020202020204" pitchFamily="34" charset="0"/>
            </a:endParaRPr>
          </a:p>
          <a:p>
            <a:pPr marL="457200" lvl="1" algn="ctr"/>
            <a:r>
              <a:rPr lang="es-ES" sz="1800" dirty="0">
                <a:ln w="0"/>
                <a:latin typeface="Fira Sans" panose="020B0503050000020004" pitchFamily="34" charset="0"/>
                <a:cs typeface="Arial" panose="020B0604020202020204" pitchFamily="34" charset="0"/>
              </a:rPr>
              <a:t>Ing. Minerva Hernández Hernández</a:t>
            </a:r>
          </a:p>
          <a:p>
            <a:pPr marL="457200" lvl="1" algn="ctr"/>
            <a:endParaRPr lang="es-ES" sz="1800" dirty="0">
              <a:ln w="0"/>
              <a:latin typeface="Fira Sans" panose="020B05030500000200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1919CB62-D0D2-02D0-632A-1E1A8E7A8808}"/>
              </a:ext>
            </a:extLst>
          </p:cNvPr>
          <p:cNvSpPr txBox="1"/>
          <p:nvPr/>
        </p:nvSpPr>
        <p:spPr>
          <a:xfrm>
            <a:off x="433893" y="1252972"/>
            <a:ext cx="6212114" cy="923330"/>
          </a:xfrm>
          <a:prstGeom prst="rect">
            <a:avLst/>
          </a:prstGeom>
          <a:noFill/>
        </p:spPr>
        <p:txBody>
          <a:bodyPr wrap="square">
            <a:spAutoFit/>
          </a:bodyPr>
          <a:lstStyle/>
          <a:p>
            <a:pPr marL="457200" lvl="1" algn="ctr"/>
            <a:r>
              <a:rPr lang="es-ES" sz="1800" b="1" cap="none" spc="0" dirty="0">
                <a:ln w="0"/>
                <a:solidFill>
                  <a:schemeClr val="tx1"/>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Departamento de Gestión Tecnológica y Vinculación</a:t>
            </a:r>
          </a:p>
          <a:p>
            <a:pPr marL="457200" lvl="1" algn="ctr"/>
            <a:endParaRPr lang="es-ES" sz="1800" b="0" cap="none" spc="0" dirty="0">
              <a:ln w="0"/>
              <a:solidFill>
                <a:schemeClr val="tx1"/>
              </a:solidFill>
              <a:latin typeface="Fira Sans" panose="020B0503050000020004" pitchFamily="34" charset="0"/>
              <a:cs typeface="Arial" panose="020B0604020202020204" pitchFamily="34" charset="0"/>
            </a:endParaRPr>
          </a:p>
          <a:p>
            <a:pPr marL="457200" lvl="1" algn="ctr"/>
            <a:r>
              <a:rPr lang="es-ES" sz="1800" dirty="0">
                <a:ln w="0"/>
                <a:latin typeface="Fira Sans" panose="020B0503050000020004" pitchFamily="34" charset="0"/>
                <a:cs typeface="Arial" panose="020B0604020202020204" pitchFamily="34" charset="0"/>
              </a:rPr>
              <a:t>Lic. Mayrely Nava Guzmán</a:t>
            </a:r>
          </a:p>
        </p:txBody>
      </p:sp>
      <p:sp>
        <p:nvSpPr>
          <p:cNvPr id="10" name="CuadroTexto 9">
            <a:extLst>
              <a:ext uri="{FF2B5EF4-FFF2-40B4-BE49-F238E27FC236}">
                <a16:creationId xmlns:a16="http://schemas.microsoft.com/office/drawing/2014/main" xmlns="" id="{9E65280B-DECE-1770-ADA9-85B8F8C1423F}"/>
              </a:ext>
            </a:extLst>
          </p:cNvPr>
          <p:cNvSpPr txBox="1"/>
          <p:nvPr/>
        </p:nvSpPr>
        <p:spPr>
          <a:xfrm>
            <a:off x="2394857" y="412608"/>
            <a:ext cx="4354286" cy="523220"/>
          </a:xfrm>
          <a:prstGeom prst="rect">
            <a:avLst/>
          </a:prstGeom>
          <a:noFill/>
        </p:spPr>
        <p:txBody>
          <a:bodyPr wrap="square">
            <a:spAutoFit/>
          </a:bodyPr>
          <a:lstStyle/>
          <a:p>
            <a:pPr lvl="1"/>
            <a:r>
              <a:rPr lang="es-ES" sz="2800" b="1" dirty="0">
                <a:ln w="0"/>
                <a:solidFill>
                  <a:schemeClr val="tx1"/>
                </a:solidFill>
                <a:effectLst>
                  <a:outerShdw blurRad="38100" dist="38100" dir="2700000" algn="tl">
                    <a:srgbClr val="000000">
                      <a:alpha val="43137"/>
                    </a:srgbClr>
                  </a:outerShdw>
                </a:effectLst>
                <a:latin typeface="Lora Medium" pitchFamily="2" charset="0"/>
                <a:cs typeface="Arial" panose="020B0604020202020204" pitchFamily="34" charset="0"/>
              </a:rPr>
              <a:t>Entrega De Documentos</a:t>
            </a:r>
          </a:p>
        </p:txBody>
      </p:sp>
      <p:pic>
        <p:nvPicPr>
          <p:cNvPr id="11" name="Picture 2" descr="Página 3 | Imágenes de Practicas Profesionales - Descarga gratuita en  Freepik">
            <a:extLst>
              <a:ext uri="{FF2B5EF4-FFF2-40B4-BE49-F238E27FC236}">
                <a16:creationId xmlns:a16="http://schemas.microsoft.com/office/drawing/2014/main" xmlns="" id="{BDF470D9-0E5F-2F29-895C-9C52049214C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4743" y="2243048"/>
            <a:ext cx="3918857" cy="261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1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9"/>
        <p:cNvGrpSpPr/>
        <p:nvPr/>
      </p:nvGrpSpPr>
      <p:grpSpPr>
        <a:xfrm>
          <a:off x="0" y="0"/>
          <a:ext cx="0" cy="0"/>
          <a:chOff x="0" y="0"/>
          <a:chExt cx="0" cy="0"/>
        </a:xfrm>
      </p:grpSpPr>
      <p:sp>
        <p:nvSpPr>
          <p:cNvPr id="980" name="Google Shape;980;p51"/>
          <p:cNvSpPr txBox="1">
            <a:spLocks noGrp="1"/>
          </p:cNvSpPr>
          <p:nvPr>
            <p:ph type="title"/>
          </p:nvPr>
        </p:nvSpPr>
        <p:spPr>
          <a:xfrm>
            <a:off x="1843702" y="1570651"/>
            <a:ext cx="5475686" cy="20315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Gracias por su atención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3" name="CuadroTexto 2">
            <a:extLst>
              <a:ext uri="{FF2B5EF4-FFF2-40B4-BE49-F238E27FC236}">
                <a16:creationId xmlns:a16="http://schemas.microsoft.com/office/drawing/2014/main" xmlns="" id="{22E77C57-B6D2-1641-FF95-D7B7CBF4D962}"/>
              </a:ext>
            </a:extLst>
          </p:cNvPr>
          <p:cNvSpPr txBox="1"/>
          <p:nvPr/>
        </p:nvSpPr>
        <p:spPr>
          <a:xfrm>
            <a:off x="561860" y="1211855"/>
            <a:ext cx="8337306" cy="2862322"/>
          </a:xfrm>
          <a:prstGeom prst="rect">
            <a:avLst/>
          </a:prstGeom>
          <a:noFill/>
        </p:spPr>
        <p:txBody>
          <a:bodyPr wrap="square">
            <a:spAutoFit/>
          </a:bodyPr>
          <a:lstStyle/>
          <a:p>
            <a:pPr marL="609600" algn="just"/>
            <a:r>
              <a:rPr lang="es-MX" sz="2000" b="1" dirty="0">
                <a:effectLst>
                  <a:outerShdw blurRad="38100" dist="38100" dir="2700000" algn="tl">
                    <a:srgbClr val="000000">
                      <a:alpha val="43137"/>
                    </a:srgbClr>
                  </a:outerShdw>
                </a:effectLst>
                <a:latin typeface="Fira Sans" panose="020B0503050000020004" pitchFamily="34" charset="0"/>
              </a:rPr>
              <a:t>TITULAR:</a:t>
            </a:r>
            <a:r>
              <a:rPr lang="es-MX" sz="2000" dirty="0">
                <a:latin typeface="Fira Sans" panose="020B0503050000020004" pitchFamily="34" charset="0"/>
              </a:rPr>
              <a:t> Lic. Evaristo Rogaciano López Hernández </a:t>
            </a:r>
          </a:p>
          <a:p>
            <a:pPr marL="609600" algn="just"/>
            <a:endParaRPr lang="es-MX" sz="2000" dirty="0">
              <a:latin typeface="Fira Sans" panose="020B0503050000020004" pitchFamily="34" charset="0"/>
            </a:endParaRPr>
          </a:p>
          <a:p>
            <a:pPr marL="609600" algn="just"/>
            <a:r>
              <a:rPr lang="es-MX" sz="2000" b="1" dirty="0">
                <a:effectLst>
                  <a:outerShdw blurRad="38100" dist="38100" dir="2700000" algn="tl">
                    <a:srgbClr val="000000">
                      <a:alpha val="43137"/>
                    </a:srgbClr>
                  </a:outerShdw>
                </a:effectLst>
                <a:latin typeface="Fira Sans" panose="020B0503050000020004" pitchFamily="34" charset="0"/>
              </a:rPr>
              <a:t>PUESTO: </a:t>
            </a:r>
            <a:r>
              <a:rPr lang="es-MX" sz="2000" dirty="0">
                <a:latin typeface="Fira Sans" panose="020B0503050000020004" pitchFamily="34" charset="0"/>
              </a:rPr>
              <a:t>Director  </a:t>
            </a:r>
          </a:p>
          <a:p>
            <a:pPr marL="609600" algn="just"/>
            <a:endParaRPr lang="es-MX" sz="2000" dirty="0">
              <a:latin typeface="Fira Sans" panose="020B0503050000020004" pitchFamily="34" charset="0"/>
            </a:endParaRPr>
          </a:p>
          <a:p>
            <a:pPr marL="609600" algn="just"/>
            <a:r>
              <a:rPr lang="es-MX" sz="2000" b="1" dirty="0">
                <a:effectLst>
                  <a:outerShdw blurRad="38100" dist="38100" dir="2700000" algn="tl">
                    <a:srgbClr val="000000">
                      <a:alpha val="43137"/>
                    </a:srgbClr>
                  </a:outerShdw>
                </a:effectLst>
                <a:latin typeface="Fira Sans" panose="020B0503050000020004" pitchFamily="34" charset="0"/>
              </a:rPr>
              <a:t>DEPENDENCIA: </a:t>
            </a:r>
            <a:r>
              <a:rPr lang="es-MX" sz="2000" dirty="0">
                <a:latin typeface="Fira Sans" panose="020B0503050000020004" pitchFamily="34" charset="0"/>
              </a:rPr>
              <a:t>INSTITUTO TECNOLOGICO DE HUEJUTLA</a:t>
            </a:r>
          </a:p>
          <a:p>
            <a:pPr marL="609600" algn="just"/>
            <a:endParaRPr lang="es-MX" sz="2000" dirty="0">
              <a:latin typeface="Fira Sans" panose="020B0503050000020004" pitchFamily="34" charset="0"/>
            </a:endParaRPr>
          </a:p>
          <a:p>
            <a:pPr marL="609600" algn="just"/>
            <a:r>
              <a:rPr lang="es-MX" sz="2000" b="1" dirty="0">
                <a:effectLst>
                  <a:outerShdw blurRad="38100" dist="38100" dir="2700000" algn="tl">
                    <a:srgbClr val="000000">
                      <a:alpha val="43137"/>
                    </a:srgbClr>
                  </a:outerShdw>
                </a:effectLst>
                <a:latin typeface="Fira Sans" panose="020B0503050000020004" pitchFamily="34" charset="0"/>
              </a:rPr>
              <a:t>RESPONSABLE DEL PROGRAMA:  </a:t>
            </a:r>
            <a:r>
              <a:rPr lang="es-MX" sz="2000" dirty="0">
                <a:latin typeface="Fira Sans" panose="020B0503050000020004" pitchFamily="34" charset="0"/>
              </a:rPr>
              <a:t>Anotar el nombre del responsable del programa  (JEFE DE DEPARTAMENTO)</a:t>
            </a:r>
          </a:p>
          <a:p>
            <a:pPr marL="609600" algn="just"/>
            <a:endParaRPr lang="es-MX" sz="2000" dirty="0">
              <a:latin typeface="Fira Sans" panose="020B0503050000020004" pitchFamily="34" charset="0"/>
            </a:endParaRPr>
          </a:p>
        </p:txBody>
      </p:sp>
      <p:grpSp>
        <p:nvGrpSpPr>
          <p:cNvPr id="6" name="Grupo 5">
            <a:extLst>
              <a:ext uri="{FF2B5EF4-FFF2-40B4-BE49-F238E27FC236}">
                <a16:creationId xmlns:a16="http://schemas.microsoft.com/office/drawing/2014/main" xmlns="" id="{6F0EE56B-2FC0-CD2A-4219-02612347DE4F}"/>
              </a:ext>
            </a:extLst>
          </p:cNvPr>
          <p:cNvGrpSpPr/>
          <p:nvPr/>
        </p:nvGrpSpPr>
        <p:grpSpPr>
          <a:xfrm>
            <a:off x="461038" y="4566414"/>
            <a:ext cx="8438128" cy="484832"/>
            <a:chOff x="493221" y="29043"/>
            <a:chExt cx="8438128" cy="484832"/>
          </a:xfrm>
        </p:grpSpPr>
        <p:sp>
          <p:nvSpPr>
            <p:cNvPr id="7" name="CuadroTexto 6">
              <a:extLst>
                <a:ext uri="{FF2B5EF4-FFF2-40B4-BE49-F238E27FC236}">
                  <a16:creationId xmlns:a16="http://schemas.microsoft.com/office/drawing/2014/main" xmlns="" id="{B712B8FF-B7DC-4071-0036-46B379925FD6}"/>
                </a:ext>
              </a:extLst>
            </p:cNvPr>
            <p:cNvSpPr txBox="1"/>
            <p:nvPr/>
          </p:nvSpPr>
          <p:spPr>
            <a:xfrm>
              <a:off x="3642495" y="137290"/>
              <a:ext cx="3002854" cy="307777"/>
            </a:xfrm>
            <a:prstGeom prst="rect">
              <a:avLst/>
            </a:prstGeom>
            <a:noFill/>
          </p:spPr>
          <p:txBody>
            <a:bodyPr wrap="square" rtlCol="0">
              <a:spAutoFit/>
            </a:bodyPr>
            <a:lstStyle/>
            <a:p>
              <a:r>
                <a:rPr lang="es-MX" sz="1400" b="1" dirty="0">
                  <a:solidFill>
                    <a:schemeClr val="bg1"/>
                  </a:solidFill>
                  <a:effectLst>
                    <a:outerShdw blurRad="38100" dist="38100" dir="2700000" algn="tl">
                      <a:srgbClr val="000000">
                        <a:alpha val="43137"/>
                      </a:srgbClr>
                    </a:outerShdw>
                  </a:effectLst>
                </a:rPr>
                <a:t>TecNM campus Huejutla</a:t>
              </a:r>
              <a:endParaRPr lang="es-MX" b="1" dirty="0">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D146B30C-AB9C-48AA-7F6B-5ED0E5AE3ACA}"/>
                </a:ext>
              </a:extLst>
            </p:cNvPr>
            <p:cNvPicPr>
              <a:picLocks noChangeAspect="1"/>
            </p:cNvPicPr>
            <p:nvPr/>
          </p:nvPicPr>
          <p:blipFill>
            <a:blip r:embed="rId3"/>
            <a:stretch>
              <a:fillRect/>
            </a:stretch>
          </p:blipFill>
          <p:spPr>
            <a:xfrm>
              <a:off x="8367823" y="29043"/>
              <a:ext cx="563526" cy="484832"/>
            </a:xfrm>
            <a:prstGeom prst="rect">
              <a:avLst/>
            </a:prstGeom>
          </p:spPr>
        </p:pic>
        <p:pic>
          <p:nvPicPr>
            <p:cNvPr id="9" name="Imagen 8">
              <a:extLst>
                <a:ext uri="{FF2B5EF4-FFF2-40B4-BE49-F238E27FC236}">
                  <a16:creationId xmlns:a16="http://schemas.microsoft.com/office/drawing/2014/main" xmlns="" id="{EA0E02B7-B392-7753-2370-C63546DDC7A4}"/>
                </a:ext>
              </a:extLst>
            </p:cNvPr>
            <p:cNvPicPr>
              <a:picLocks noChangeAspect="1"/>
            </p:cNvPicPr>
            <p:nvPr/>
          </p:nvPicPr>
          <p:blipFill>
            <a:blip r:embed="rId4"/>
            <a:stretch>
              <a:fillRect/>
            </a:stretch>
          </p:blipFill>
          <p:spPr>
            <a:xfrm>
              <a:off x="493221" y="70453"/>
              <a:ext cx="1037867" cy="443422"/>
            </a:xfrm>
            <a:prstGeom prst="rect">
              <a:avLst/>
            </a:prstGeom>
          </p:spPr>
        </p:pic>
      </p:grpSp>
      <p:sp>
        <p:nvSpPr>
          <p:cNvPr id="11" name="CuadroTexto 10">
            <a:extLst>
              <a:ext uri="{FF2B5EF4-FFF2-40B4-BE49-F238E27FC236}">
                <a16:creationId xmlns:a16="http://schemas.microsoft.com/office/drawing/2014/main" xmlns="" id="{28D7F586-2C0E-D602-A502-3ECF06AEFCDB}"/>
              </a:ext>
            </a:extLst>
          </p:cNvPr>
          <p:cNvSpPr txBox="1"/>
          <p:nvPr/>
        </p:nvSpPr>
        <p:spPr>
          <a:xfrm>
            <a:off x="461038" y="468839"/>
            <a:ext cx="8438128" cy="646331"/>
          </a:xfrm>
          <a:prstGeom prst="rect">
            <a:avLst/>
          </a:prstGeom>
          <a:noFill/>
        </p:spPr>
        <p:txBody>
          <a:bodyPr wrap="square">
            <a:spAutoFit/>
          </a:bodyPr>
          <a:lstStyle/>
          <a:p>
            <a:pPr marL="609600" algn="ctr"/>
            <a:r>
              <a:rPr lang="es-MX" sz="1800" b="1" dirty="0">
                <a:effectLst>
                  <a:outerShdw blurRad="38100" dist="38100" dir="2700000" algn="tl">
                    <a:srgbClr val="000000">
                      <a:alpha val="43137"/>
                    </a:srgbClr>
                  </a:outerShdw>
                </a:effectLst>
                <a:latin typeface="Lora Medium" pitchFamily="2" charset="0"/>
              </a:rPr>
              <a:t>NOTA PARA LOS ALUMNOS QUE REALIZARÁN EL SERVICIO EN EL TECNOLÓGICO</a:t>
            </a:r>
          </a:p>
        </p:txBody>
      </p:sp>
    </p:spTree>
    <p:extLst>
      <p:ext uri="{BB962C8B-B14F-4D97-AF65-F5344CB8AC3E}">
        <p14:creationId xmlns:p14="http://schemas.microsoft.com/office/powerpoint/2010/main" val="226930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s-ES" sz="2800" b="1" dirty="0">
                <a:ln w="0"/>
                <a:effectLst>
                  <a:outerShdw blurRad="38100" dist="38100" dir="2700000" algn="tl">
                    <a:srgbClr val="000000">
                      <a:alpha val="43137"/>
                    </a:srgbClr>
                  </a:outerShdw>
                </a:effectLst>
              </a:rPr>
              <a:t>LA FINALIDAD DEL SERVICIO SOCIAL ES:</a:t>
            </a:r>
            <a:r>
              <a:rPr lang="es-ES" sz="2800" b="1" cap="none" spc="0" dirty="0">
                <a:ln w="0"/>
                <a:solidFill>
                  <a:schemeClr val="tx1"/>
                </a:solidFill>
                <a:effectLst>
                  <a:outerShdw blurRad="38100" dist="38100" dir="2700000" algn="tl">
                    <a:srgbClr val="000000">
                      <a:alpha val="43137"/>
                    </a:srgbClr>
                  </a:outerShdw>
                </a:effectLst>
              </a:rPr>
              <a:t/>
            </a:r>
            <a:br>
              <a:rPr lang="es-ES" sz="2800" b="1" cap="none" spc="0" dirty="0">
                <a:ln w="0"/>
                <a:solidFill>
                  <a:schemeClr val="tx1"/>
                </a:solidFill>
                <a:effectLst>
                  <a:outerShdw blurRad="38100" dist="38100" dir="2700000" algn="tl">
                    <a:srgbClr val="000000">
                      <a:alpha val="43137"/>
                    </a:srgbClr>
                  </a:outerShdw>
                </a:effectLst>
              </a:rPr>
            </a:br>
            <a:endParaRPr lang="es-MX" dirty="0"/>
          </a:p>
        </p:txBody>
      </p:sp>
      <p:sp>
        <p:nvSpPr>
          <p:cNvPr id="526" name="Google Shape;526;p38"/>
          <p:cNvSpPr txBox="1">
            <a:spLocks noGrp="1"/>
          </p:cNvSpPr>
          <p:nvPr>
            <p:ph type="title" idx="5"/>
          </p:nvPr>
        </p:nvSpPr>
        <p:spPr>
          <a:xfrm>
            <a:off x="763237" y="1255136"/>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01.</a:t>
            </a:r>
            <a:endParaRPr sz="1600" dirty="0">
              <a:latin typeface="Fira Sans" panose="020B0503050000020004" pitchFamily="34" charset="0"/>
            </a:endParaRPr>
          </a:p>
        </p:txBody>
      </p:sp>
      <p:sp>
        <p:nvSpPr>
          <p:cNvPr id="528" name="Google Shape;528;p38"/>
          <p:cNvSpPr txBox="1">
            <a:spLocks noGrp="1"/>
          </p:cNvSpPr>
          <p:nvPr>
            <p:ph type="title" idx="7"/>
          </p:nvPr>
        </p:nvSpPr>
        <p:spPr>
          <a:xfrm>
            <a:off x="763237" y="1940519"/>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02.</a:t>
            </a:r>
            <a:endParaRPr sz="1600" dirty="0">
              <a:latin typeface="Fira Sans" panose="020B0503050000020004" pitchFamily="34" charset="0"/>
            </a:endParaRPr>
          </a:p>
        </p:txBody>
      </p:sp>
      <p:sp>
        <p:nvSpPr>
          <p:cNvPr id="529" name="Google Shape;529;p38"/>
          <p:cNvSpPr txBox="1">
            <a:spLocks noGrp="1"/>
          </p:cNvSpPr>
          <p:nvPr>
            <p:ph type="title" idx="8"/>
          </p:nvPr>
        </p:nvSpPr>
        <p:spPr>
          <a:xfrm>
            <a:off x="763237" y="2571984"/>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03.</a:t>
            </a:r>
            <a:endParaRPr sz="1600" dirty="0">
              <a:latin typeface="Fira Sans" panose="020B0503050000020004" pitchFamily="34" charset="0"/>
            </a:endParaRPr>
          </a:p>
        </p:txBody>
      </p:sp>
      <p:sp>
        <p:nvSpPr>
          <p:cNvPr id="530" name="Google Shape;530;p38"/>
          <p:cNvSpPr txBox="1">
            <a:spLocks noGrp="1"/>
          </p:cNvSpPr>
          <p:nvPr>
            <p:ph type="subTitle" idx="9"/>
          </p:nvPr>
        </p:nvSpPr>
        <p:spPr>
          <a:xfrm>
            <a:off x="1129800" y="1334777"/>
            <a:ext cx="6780363" cy="302056"/>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Fortalecer la formación integral </a:t>
            </a:r>
            <a:r>
              <a:rPr lang="es-MX" sz="1600" dirty="0">
                <a:latin typeface="Fira Sans" panose="020B0503050000020004" pitchFamily="34" charset="0"/>
              </a:rPr>
              <a:t>del estudiante</a:t>
            </a:r>
          </a:p>
        </p:txBody>
      </p:sp>
      <p:sp>
        <p:nvSpPr>
          <p:cNvPr id="531" name="Google Shape;531;p38"/>
          <p:cNvSpPr txBox="1">
            <a:spLocks noGrp="1"/>
          </p:cNvSpPr>
          <p:nvPr>
            <p:ph type="subTitle" idx="13"/>
          </p:nvPr>
        </p:nvSpPr>
        <p:spPr>
          <a:xfrm>
            <a:off x="1129800" y="2557362"/>
            <a:ext cx="7294200" cy="476845"/>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Aplicar y desarrollar </a:t>
            </a:r>
            <a:r>
              <a:rPr lang="es-MX" sz="1600" dirty="0">
                <a:latin typeface="Fira Sans" panose="020B0503050000020004" pitchFamily="34" charset="0"/>
              </a:rPr>
              <a:t>sus conocimientos profesionales.</a:t>
            </a:r>
          </a:p>
        </p:txBody>
      </p:sp>
      <p:sp>
        <p:nvSpPr>
          <p:cNvPr id="533" name="Google Shape;533;p38"/>
          <p:cNvSpPr txBox="1">
            <a:spLocks noGrp="1"/>
          </p:cNvSpPr>
          <p:nvPr>
            <p:ph type="subTitle" idx="15"/>
          </p:nvPr>
        </p:nvSpPr>
        <p:spPr>
          <a:xfrm>
            <a:off x="1166668" y="1880886"/>
            <a:ext cx="7220469" cy="718862"/>
          </a:xfrm>
          <a:prstGeom prst="rect">
            <a:avLst/>
          </a:prstGeom>
        </p:spPr>
        <p:txBody>
          <a:bodyPr spcFirstLastPara="1" wrap="square" lIns="91425" tIns="91425" rIns="91425" bIns="91425" anchor="ctr" anchorCtr="0">
            <a:noAutofit/>
          </a:bodyPr>
          <a:lstStyle/>
          <a:p>
            <a:pPr algn="just"/>
            <a:r>
              <a:rPr lang="es-MX" sz="1600" b="1" dirty="0">
                <a:effectLst>
                  <a:outerShdw blurRad="38100" dist="38100" dir="2700000" algn="tl">
                    <a:srgbClr val="000000">
                      <a:alpha val="43137"/>
                    </a:srgbClr>
                  </a:outerShdw>
                </a:effectLst>
                <a:latin typeface="Fira Sans" panose="020B0503050000020004" pitchFamily="34" charset="0"/>
              </a:rPr>
              <a:t>Desarrollar una conciencia de solidaridad y compromiso </a:t>
            </a:r>
            <a:r>
              <a:rPr lang="es-MX" sz="1600" dirty="0">
                <a:latin typeface="Fira Sans" panose="020B0503050000020004" pitchFamily="34" charset="0"/>
              </a:rPr>
              <a:t>con la sociedad a la que pertenece</a:t>
            </a:r>
          </a:p>
        </p:txBody>
      </p:sp>
      <p:cxnSp>
        <p:nvCxnSpPr>
          <p:cNvPr id="534" name="Google Shape;534;p38"/>
          <p:cNvCxnSpPr/>
          <p:nvPr/>
        </p:nvCxnSpPr>
        <p:spPr>
          <a:xfrm>
            <a:off x="689700" y="1266538"/>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5" name="Google Shape;535;p38"/>
          <p:cNvCxnSpPr/>
          <p:nvPr/>
        </p:nvCxnSpPr>
        <p:spPr>
          <a:xfrm>
            <a:off x="673892" y="1726880"/>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6" name="Google Shape;536;p38"/>
          <p:cNvCxnSpPr/>
          <p:nvPr/>
        </p:nvCxnSpPr>
        <p:spPr>
          <a:xfrm>
            <a:off x="763237" y="2531828"/>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6" name="Google Shape;536;p38">
            <a:extLst>
              <a:ext uri="{FF2B5EF4-FFF2-40B4-BE49-F238E27FC236}">
                <a16:creationId xmlns:a16="http://schemas.microsoft.com/office/drawing/2014/main" xmlns="" id="{5D197543-95D9-5069-9AAB-75F52A6044D4}"/>
              </a:ext>
            </a:extLst>
          </p:cNvPr>
          <p:cNvCxnSpPr/>
          <p:nvPr/>
        </p:nvCxnSpPr>
        <p:spPr>
          <a:xfrm>
            <a:off x="763237" y="3034207"/>
            <a:ext cx="7734300" cy="0"/>
          </a:xfrm>
          <a:prstGeom prst="straightConnector1">
            <a:avLst/>
          </a:prstGeom>
          <a:noFill/>
          <a:ln w="19050" cap="flat" cmpd="sng">
            <a:solidFill>
              <a:schemeClr val="lt2"/>
            </a:solidFill>
            <a:prstDash val="solid"/>
            <a:round/>
            <a:headEnd type="none" w="med" len="med"/>
            <a:tailEnd type="none" w="med" len="med"/>
          </a:ln>
        </p:spPr>
      </p:cxnSp>
      <p:pic>
        <p:nvPicPr>
          <p:cNvPr id="7" name="Picture 2" descr="Servicio Social - naucalpan.gob.mx">
            <a:extLst>
              <a:ext uri="{FF2B5EF4-FFF2-40B4-BE49-F238E27FC236}">
                <a16:creationId xmlns:a16="http://schemas.microsoft.com/office/drawing/2014/main" xmlns="" id="{51387312-C18C-FF83-CCED-8FB5B8B5BC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9815"/>
          <a:stretch/>
        </p:blipFill>
        <p:spPr bwMode="auto">
          <a:xfrm>
            <a:off x="2690242" y="2992170"/>
            <a:ext cx="3763515" cy="191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05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graphicFrame>
        <p:nvGraphicFramePr>
          <p:cNvPr id="507" name="Google Shape;507;p36"/>
          <p:cNvGraphicFramePr/>
          <p:nvPr>
            <p:extLst>
              <p:ext uri="{D42A27DB-BD31-4B8C-83A1-F6EECF244321}">
                <p14:modId xmlns:p14="http://schemas.microsoft.com/office/powerpoint/2010/main" val="1849898301"/>
              </p:ext>
            </p:extLst>
          </p:nvPr>
        </p:nvGraphicFramePr>
        <p:xfrm>
          <a:off x="327804" y="710600"/>
          <a:ext cx="8670146" cy="4205100"/>
        </p:xfrm>
        <a:graphic>
          <a:graphicData uri="http://schemas.openxmlformats.org/drawingml/2006/table">
            <a:tbl>
              <a:tblPr>
                <a:noFill/>
                <a:tableStyleId>{0106790D-869A-45BF-AFF0-9AA286916BD7}</a:tableStyleId>
              </a:tblPr>
              <a:tblGrid>
                <a:gridCol w="2500258">
                  <a:extLst>
                    <a:ext uri="{9D8B030D-6E8A-4147-A177-3AD203B41FA5}">
                      <a16:colId xmlns:a16="http://schemas.microsoft.com/office/drawing/2014/main" xmlns="" val="20000"/>
                    </a:ext>
                  </a:extLst>
                </a:gridCol>
                <a:gridCol w="6169888">
                  <a:extLst>
                    <a:ext uri="{9D8B030D-6E8A-4147-A177-3AD203B41FA5}">
                      <a16:colId xmlns:a16="http://schemas.microsoft.com/office/drawing/2014/main" xmlns="" val="20001"/>
                    </a:ext>
                  </a:extLst>
                </a:gridCol>
              </a:tblGrid>
              <a:tr h="1575759">
                <a:tc>
                  <a:txBody>
                    <a:bodyPr/>
                    <a:lstStyle/>
                    <a:p>
                      <a:pPr marL="0" lvl="0" indent="0" algn="ctr" rtl="0">
                        <a:lnSpc>
                          <a:spcPct val="115000"/>
                        </a:lnSpc>
                        <a:spcBef>
                          <a:spcPts val="0"/>
                        </a:spcBef>
                        <a:spcAft>
                          <a:spcPts val="0"/>
                        </a:spcAft>
                        <a:buNone/>
                      </a:pPr>
                      <a:r>
                        <a:rPr lang="es-MX" sz="1800" b="1" dirty="0">
                          <a:solidFill>
                            <a:schemeClr val="dk1"/>
                          </a:solidFill>
                          <a:effectLst>
                            <a:outerShdw blurRad="38100" dist="38100" dir="2700000" algn="tl">
                              <a:srgbClr val="000000">
                                <a:alpha val="43137"/>
                              </a:srgbClr>
                            </a:outerShdw>
                          </a:effectLst>
                          <a:latin typeface="Fira Sans"/>
                          <a:ea typeface="Fira Sans"/>
                          <a:cs typeface="Fira Sans"/>
                          <a:sym typeface="Fira Sans"/>
                        </a:rPr>
                        <a:t>PARA  </a:t>
                      </a:r>
                      <a:r>
                        <a:rPr lang="es-MX" sz="1800" b="1" dirty="0">
                          <a:solidFill>
                            <a:srgbClr val="00B050"/>
                          </a:solidFill>
                          <a:effectLst>
                            <a:outerShdw blurRad="38100" dist="38100" dir="2700000" algn="tl">
                              <a:srgbClr val="000000">
                                <a:alpha val="43137"/>
                              </a:srgbClr>
                            </a:outerShdw>
                          </a:effectLst>
                          <a:latin typeface="Fira Sans"/>
                          <a:ea typeface="Fira Sans"/>
                          <a:cs typeface="Fira Sans"/>
                          <a:sym typeface="Fira Sans"/>
                        </a:rPr>
                        <a:t>REALIZAR</a:t>
                      </a:r>
                      <a:r>
                        <a:rPr lang="es-MX" sz="1800" b="1" dirty="0">
                          <a:solidFill>
                            <a:schemeClr val="dk1"/>
                          </a:solidFill>
                          <a:effectLst>
                            <a:outerShdw blurRad="38100" dist="38100" dir="2700000" algn="tl">
                              <a:srgbClr val="000000">
                                <a:alpha val="43137"/>
                              </a:srgbClr>
                            </a:outerShdw>
                          </a:effectLst>
                          <a:latin typeface="Fira Sans"/>
                          <a:ea typeface="Fira Sans"/>
                          <a:cs typeface="Fira Sans"/>
                          <a:sym typeface="Fira Sans"/>
                        </a:rPr>
                        <a:t> EL SERVICIO SOCIAL</a:t>
                      </a:r>
                    </a:p>
                  </a:txBody>
                  <a:tcPr marL="91425" marR="91425" marT="0" marB="0" anchor="ctr">
                    <a:lnL w="9525" cap="flat" cmpd="sng">
                      <a:solidFill>
                        <a:schemeClr val="dk2">
                          <a:alpha val="0"/>
                        </a:schemeClr>
                      </a:solidFill>
                      <a:prstDash val="solid"/>
                      <a:round/>
                      <a:headEnd type="none" w="sm" len="sm"/>
                      <a:tailEnd type="none" w="sm" len="sm"/>
                    </a:lnL>
                    <a:lnR w="9525" cap="flat" cmpd="sng" algn="ctr">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1600"/>
                        </a:spcAft>
                        <a:buNone/>
                      </a:pPr>
                      <a:r>
                        <a:rPr lang="es-MX" sz="1400" dirty="0">
                          <a:solidFill>
                            <a:schemeClr val="dk1"/>
                          </a:solidFill>
                          <a:latin typeface="Fira Sans"/>
                          <a:ea typeface="Fira Sans"/>
                          <a:cs typeface="Fira Sans"/>
                          <a:sym typeface="Fira Sans"/>
                        </a:rPr>
                        <a:t>Contar con </a:t>
                      </a:r>
                      <a:r>
                        <a:rPr lang="es-MX" sz="1400" b="1" dirty="0">
                          <a:solidFill>
                            <a:schemeClr val="dk1"/>
                          </a:solidFill>
                          <a:effectLst>
                            <a:outerShdw blurRad="38100" dist="38100" dir="2700000" algn="tl">
                              <a:srgbClr val="000000">
                                <a:alpha val="43137"/>
                              </a:srgbClr>
                            </a:outerShdw>
                          </a:effectLst>
                          <a:latin typeface="Fira Sans"/>
                          <a:ea typeface="Fira Sans"/>
                          <a:cs typeface="Fira Sans"/>
                          <a:sym typeface="Fira Sans"/>
                        </a:rPr>
                        <a:t>un mínimo del 70% de créditos aprobados en su plan de estudios,</a:t>
                      </a:r>
                      <a:r>
                        <a:rPr lang="es-MX" sz="1400" dirty="0">
                          <a:solidFill>
                            <a:schemeClr val="dk1"/>
                          </a:solidFill>
                          <a:latin typeface="Fira Sans"/>
                          <a:ea typeface="Fira Sans"/>
                          <a:cs typeface="Fira Sans"/>
                          <a:sym typeface="Fira Sans"/>
                        </a:rPr>
                        <a:t> no interesando el semestre que estén cursando. </a:t>
                      </a:r>
                      <a:br>
                        <a:rPr lang="es-MX" sz="1400" dirty="0">
                          <a:solidFill>
                            <a:schemeClr val="dk1"/>
                          </a:solidFill>
                          <a:latin typeface="Fira Sans"/>
                          <a:ea typeface="Fira Sans"/>
                          <a:cs typeface="Fira Sans"/>
                          <a:sym typeface="Fira Sans"/>
                        </a:rPr>
                      </a:br>
                      <a:r>
                        <a:rPr lang="es-MX" sz="1400" dirty="0">
                          <a:solidFill>
                            <a:schemeClr val="dk1"/>
                          </a:solidFill>
                          <a:latin typeface="Fira Sans"/>
                          <a:ea typeface="Fira Sans"/>
                          <a:cs typeface="Fira Sans"/>
                          <a:sym typeface="Fira Sans"/>
                        </a:rPr>
                        <a:t/>
                      </a:r>
                      <a:br>
                        <a:rPr lang="es-MX" sz="1400" dirty="0">
                          <a:solidFill>
                            <a:schemeClr val="dk1"/>
                          </a:solidFill>
                          <a:latin typeface="Fira Sans"/>
                          <a:ea typeface="Fira Sans"/>
                          <a:cs typeface="Fira Sans"/>
                          <a:sym typeface="Fira Sans"/>
                        </a:rPr>
                      </a:br>
                      <a:r>
                        <a:rPr lang="es-MX" sz="1400" u="none" dirty="0">
                          <a:solidFill>
                            <a:schemeClr val="dk1"/>
                          </a:solidFill>
                          <a:effectLst>
                            <a:outerShdw blurRad="38100" dist="38100" dir="2700000" algn="tl">
                              <a:srgbClr val="000000">
                                <a:alpha val="43137"/>
                              </a:srgbClr>
                            </a:outerShdw>
                          </a:effectLst>
                          <a:latin typeface="Fira Sans"/>
                          <a:ea typeface="Fira Sans"/>
                          <a:cs typeface="Fira Sans"/>
                          <a:sym typeface="Fira Sans"/>
                        </a:rPr>
                        <a:t>NOTA: </a:t>
                      </a:r>
                      <a:r>
                        <a:rPr lang="es-MX" sz="1400" b="1" dirty="0">
                          <a:solidFill>
                            <a:schemeClr val="dk1"/>
                          </a:solidFill>
                          <a:effectLst>
                            <a:outerShdw blurRad="38100" dist="38100" dir="2700000" algn="tl">
                              <a:srgbClr val="000000">
                                <a:alpha val="43137"/>
                              </a:srgbClr>
                            </a:outerShdw>
                          </a:effectLst>
                          <a:latin typeface="Fira Sans"/>
                          <a:ea typeface="Fira Sans"/>
                          <a:cs typeface="Fira Sans"/>
                          <a:sym typeface="Fira Sans"/>
                        </a:rPr>
                        <a:t>Presentarse al Depto. de Servicios Escolares para que le elaboren la CONSTANCIA DE AVANCE </a:t>
                      </a:r>
                      <a:r>
                        <a:rPr lang="es-MX" sz="1400" dirty="0">
                          <a:solidFill>
                            <a:schemeClr val="dk1"/>
                          </a:solidFill>
                          <a:latin typeface="Fira Sans"/>
                          <a:ea typeface="Fira Sans"/>
                          <a:cs typeface="Fira Sans"/>
                          <a:sym typeface="Fira Sans"/>
                        </a:rPr>
                        <a:t>de servicio social misma que </a:t>
                      </a:r>
                      <a:r>
                        <a:rPr lang="es-MX" sz="1400" b="1" dirty="0">
                          <a:solidFill>
                            <a:schemeClr val="dk1"/>
                          </a:solidFill>
                          <a:latin typeface="Fira Sans"/>
                          <a:ea typeface="Fira Sans"/>
                          <a:cs typeface="Fira Sans"/>
                          <a:sym typeface="Fira Sans"/>
                        </a:rPr>
                        <a:t>será entregada a la Oficina de Servicio Social y Desarrollo Comunitario</a:t>
                      </a:r>
                      <a:r>
                        <a:rPr lang="es-MX" sz="1400" dirty="0">
                          <a:solidFill>
                            <a:schemeClr val="dk1"/>
                          </a:solidFill>
                          <a:latin typeface="Fira Sans"/>
                          <a:ea typeface="Fira Sans"/>
                          <a:cs typeface="Fira Sans"/>
                          <a:sym typeface="Fira Sans"/>
                        </a:rPr>
                        <a:t>.</a:t>
                      </a:r>
                    </a:p>
                  </a:txBody>
                  <a:tcPr marL="91425" marR="91425" marT="0" marB="0" anchor="ctr">
                    <a:lnL w="9525" cap="flat" cmpd="sng" algn="ctr">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xmlns="" val="10002"/>
                  </a:ext>
                </a:extLst>
              </a:tr>
              <a:tr h="994654">
                <a:tc>
                  <a:txBody>
                    <a:bodyPr/>
                    <a:lstStyle/>
                    <a:p>
                      <a:pPr marL="0" lvl="0" indent="0" algn="ctr" rtl="0">
                        <a:lnSpc>
                          <a:spcPct val="115000"/>
                        </a:lnSpc>
                        <a:spcBef>
                          <a:spcPts val="0"/>
                        </a:spcBef>
                        <a:spcAft>
                          <a:spcPts val="0"/>
                        </a:spcAft>
                        <a:buNone/>
                      </a:pPr>
                      <a:r>
                        <a:rPr lang="es-MX" sz="1800" b="1" dirty="0">
                          <a:solidFill>
                            <a:srgbClr val="00B050"/>
                          </a:solidFill>
                          <a:effectLst>
                            <a:outerShdw blurRad="38100" dist="38100" dir="2700000" algn="tl">
                              <a:srgbClr val="000000">
                                <a:alpha val="43137"/>
                              </a:srgbClr>
                            </a:outerShdw>
                          </a:effectLst>
                          <a:uFill>
                            <a:noFill/>
                          </a:uFill>
                          <a:latin typeface="Fira Sans"/>
                          <a:ea typeface="Fira Sans"/>
                          <a:cs typeface="Fira Sans"/>
                          <a:sym typeface="Fira Sans"/>
                        </a:rPr>
                        <a:t>DURACIÓN MÍNIMA DE 6 </a:t>
                      </a:r>
                      <a:r>
                        <a:rPr lang="es-MX" sz="1800" b="1" dirty="0">
                          <a:solidFill>
                            <a:schemeClr val="tx1"/>
                          </a:solidFill>
                          <a:effectLst>
                            <a:outerShdw blurRad="38100" dist="38100" dir="2700000" algn="tl">
                              <a:srgbClr val="000000">
                                <a:alpha val="43137"/>
                              </a:srgbClr>
                            </a:outerShdw>
                          </a:effectLst>
                          <a:uFill>
                            <a:noFill/>
                          </a:uFill>
                          <a:latin typeface="Fira Sans"/>
                          <a:ea typeface="Fira Sans"/>
                          <a:cs typeface="Fira Sans"/>
                          <a:sym typeface="Fira Sans"/>
                        </a:rPr>
                        <a:t>MESES</a:t>
                      </a:r>
                      <a:r>
                        <a:rPr lang="es-MX" sz="1800" b="1" dirty="0">
                          <a:solidFill>
                            <a:schemeClr val="hlink"/>
                          </a:solidFill>
                          <a:effectLst>
                            <a:outerShdw blurRad="38100" dist="38100" dir="2700000" algn="tl">
                              <a:srgbClr val="000000">
                                <a:alpha val="43137"/>
                              </a:srgbClr>
                            </a:outerShdw>
                          </a:effectLst>
                          <a:uFill>
                            <a:noFill/>
                          </a:uFill>
                          <a:latin typeface="Fira Sans"/>
                          <a:ea typeface="Fira Sans"/>
                          <a:cs typeface="Fira Sans"/>
                          <a:sym typeface="Fira Sans"/>
                        </a:rPr>
                        <a:t> </a:t>
                      </a:r>
                      <a:r>
                        <a:rPr lang="es-MX" sz="1800" b="1" dirty="0">
                          <a:solidFill>
                            <a:srgbClr val="00B050"/>
                          </a:solidFill>
                          <a:effectLst>
                            <a:outerShdw blurRad="38100" dist="38100" dir="2700000" algn="tl">
                              <a:srgbClr val="000000">
                                <a:alpha val="43137"/>
                              </a:srgbClr>
                            </a:outerShdw>
                          </a:effectLst>
                          <a:uFill>
                            <a:noFill/>
                          </a:uFill>
                          <a:latin typeface="Fira Sans"/>
                          <a:ea typeface="Fira Sans"/>
                          <a:cs typeface="Fira Sans"/>
                          <a:sym typeface="Fira Sans"/>
                        </a:rPr>
                        <a:t>Y</a:t>
                      </a:r>
                      <a:r>
                        <a:rPr lang="es-MX" sz="1800" b="1" dirty="0">
                          <a:solidFill>
                            <a:schemeClr val="hlink"/>
                          </a:solidFill>
                          <a:effectLst>
                            <a:outerShdw blurRad="38100" dist="38100" dir="2700000" algn="tl">
                              <a:srgbClr val="000000">
                                <a:alpha val="43137"/>
                              </a:srgbClr>
                            </a:outerShdw>
                          </a:effectLst>
                          <a:uFill>
                            <a:noFill/>
                          </a:uFill>
                          <a:latin typeface="Fira Sans"/>
                          <a:ea typeface="Fira Sans"/>
                          <a:cs typeface="Fira Sans"/>
                          <a:sym typeface="Fira Sans"/>
                        </a:rPr>
                        <a:t> </a:t>
                      </a:r>
                      <a:r>
                        <a:rPr lang="es-MX" sz="1800" b="1" dirty="0">
                          <a:solidFill>
                            <a:srgbClr val="00B050"/>
                          </a:solidFill>
                          <a:effectLst>
                            <a:outerShdw blurRad="38100" dist="38100" dir="2700000" algn="tl">
                              <a:srgbClr val="000000">
                                <a:alpha val="43137"/>
                              </a:srgbClr>
                            </a:outerShdw>
                          </a:effectLst>
                          <a:uFill>
                            <a:noFill/>
                          </a:uFill>
                          <a:latin typeface="Fira Sans"/>
                          <a:ea typeface="Fira Sans"/>
                          <a:cs typeface="Fira Sans"/>
                          <a:sym typeface="Fira Sans"/>
                        </a:rPr>
                        <a:t>MÁXIMA DE 2 </a:t>
                      </a:r>
                      <a:r>
                        <a:rPr lang="es-MX" sz="1800" b="1" dirty="0">
                          <a:solidFill>
                            <a:schemeClr val="dk1"/>
                          </a:solidFill>
                          <a:effectLst>
                            <a:outerShdw blurRad="38100" dist="38100" dir="2700000" algn="tl">
                              <a:srgbClr val="000000">
                                <a:alpha val="43137"/>
                              </a:srgbClr>
                            </a:outerShdw>
                          </a:effectLst>
                          <a:latin typeface="Fira Sans"/>
                          <a:ea typeface="Fira Sans"/>
                          <a:cs typeface="Fira Sans"/>
                          <a:sym typeface="Fira Sans"/>
                        </a:rPr>
                        <a:t>AÑOS</a:t>
                      </a:r>
                    </a:p>
                  </a:txBody>
                  <a:tcPr marL="91425" marR="91425" marT="0" marB="0" anchor="ctr">
                    <a:lnL w="9525" cap="flat" cmpd="sng">
                      <a:solidFill>
                        <a:schemeClr val="dk2">
                          <a:alpha val="0"/>
                        </a:schemeClr>
                      </a:solidFill>
                      <a:prstDash val="solid"/>
                      <a:round/>
                      <a:headEnd type="none" w="sm" len="sm"/>
                      <a:tailEnd type="none" w="sm" len="sm"/>
                    </a:lnL>
                    <a:lnR w="9525" cap="flat" cmpd="sng" algn="ctr">
                      <a:solidFill>
                        <a:schemeClr val="dk2">
                          <a:alpha val="0"/>
                        </a:schemeClr>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MX" sz="1400" b="0" dirty="0">
                          <a:solidFill>
                            <a:schemeClr val="dk1"/>
                          </a:solidFill>
                          <a:latin typeface="Fira Sans"/>
                          <a:ea typeface="Fira Sans"/>
                          <a:cs typeface="Fira Sans"/>
                          <a:sym typeface="Fira Sans"/>
                        </a:rPr>
                        <a:t>Periodo en que los </a:t>
                      </a:r>
                      <a:r>
                        <a:rPr lang="es-MX" sz="1400" b="1" dirty="0">
                          <a:solidFill>
                            <a:schemeClr val="dk1"/>
                          </a:solidFill>
                          <a:effectLst>
                            <a:outerShdw blurRad="38100" dist="38100" dir="2700000" algn="tl">
                              <a:srgbClr val="000000">
                                <a:alpha val="43137"/>
                              </a:srgbClr>
                            </a:outerShdw>
                          </a:effectLst>
                          <a:latin typeface="Fira Sans"/>
                          <a:ea typeface="Fira Sans"/>
                          <a:cs typeface="Fira Sans"/>
                          <a:sym typeface="Fira Sans"/>
                        </a:rPr>
                        <a:t>estudiantes deberán cumplir un mínimo de 480 HORAS</a:t>
                      </a:r>
                      <a:r>
                        <a:rPr lang="es-MX" sz="1400" b="0" dirty="0">
                          <a:solidFill>
                            <a:schemeClr val="dk1"/>
                          </a:solidFill>
                          <a:latin typeface="Fira Sans"/>
                          <a:ea typeface="Fira Sans"/>
                          <a:cs typeface="Fira Sans"/>
                          <a:sym typeface="Fira Sans"/>
                        </a:rPr>
                        <a:t>, con la libertad de elección de horario y cantidad de días a la semana.</a:t>
                      </a:r>
                      <a:endParaRPr sz="1400" b="0" dirty="0">
                        <a:solidFill>
                          <a:schemeClr val="dk1"/>
                        </a:solidFill>
                        <a:latin typeface="Fira Sans"/>
                        <a:ea typeface="Fira Sans"/>
                        <a:cs typeface="Fira Sans"/>
                        <a:sym typeface="Fira Sans"/>
                      </a:endParaRPr>
                    </a:p>
                  </a:txBody>
                  <a:tcPr marL="91425" marR="91425" marT="0" marB="0" anchor="ctr">
                    <a:lnL w="9525" cap="flat" cmpd="sng" algn="ctr">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lgn="ctr">
                      <a:solidFill>
                        <a:schemeClr val="lt2"/>
                      </a:solidFill>
                      <a:prstDash val="solid"/>
                      <a:round/>
                      <a:headEnd type="none" w="sm" len="sm"/>
                      <a:tailEnd type="none" w="sm" len="sm"/>
                    </a:lnB>
                  </a:tcPr>
                </a:tc>
                <a:extLst>
                  <a:ext uri="{0D108BD9-81ED-4DB2-BD59-A6C34878D82A}">
                    <a16:rowId xmlns:a16="http://schemas.microsoft.com/office/drawing/2014/main" xmlns="" val="10004"/>
                  </a:ext>
                </a:extLst>
              </a:tr>
              <a:tr h="1634687">
                <a:tc>
                  <a:txBody>
                    <a:bodyPr/>
                    <a:lstStyle/>
                    <a:p>
                      <a:pPr marL="0" lvl="0" indent="0" algn="ctr" rtl="0">
                        <a:lnSpc>
                          <a:spcPct val="115000"/>
                        </a:lnSpc>
                        <a:spcBef>
                          <a:spcPts val="0"/>
                        </a:spcBef>
                        <a:spcAft>
                          <a:spcPts val="0"/>
                        </a:spcAft>
                        <a:buNone/>
                      </a:pPr>
                      <a:r>
                        <a:rPr lang="es-MX" sz="1800" b="1" dirty="0">
                          <a:solidFill>
                            <a:srgbClr val="00B050"/>
                          </a:solidFill>
                          <a:effectLst>
                            <a:outerShdw blurRad="38100" dist="38100" dir="2700000" algn="tl">
                              <a:srgbClr val="000000">
                                <a:alpha val="43137"/>
                              </a:srgbClr>
                            </a:outerShdw>
                          </a:effectLst>
                          <a:uFill>
                            <a:noFill/>
                          </a:uFill>
                          <a:latin typeface="Fira Sans"/>
                          <a:ea typeface="Fira Sans"/>
                          <a:cs typeface="Fira Sans"/>
                          <a:sym typeface="Fira Sans"/>
                        </a:rPr>
                        <a:t>CONSTANCIA OFICIAL </a:t>
                      </a:r>
                      <a:endParaRPr lang="es-MX" sz="1800" b="1" dirty="0">
                        <a:solidFill>
                          <a:srgbClr val="00B050"/>
                        </a:solidFill>
                        <a:effectLst>
                          <a:outerShdw blurRad="38100" dist="38100" dir="2700000" algn="tl">
                            <a:srgbClr val="000000">
                              <a:alpha val="43137"/>
                            </a:srgbClr>
                          </a:outerShdw>
                        </a:effectLst>
                        <a:latin typeface="Fira Sans"/>
                        <a:ea typeface="Fira Sans"/>
                        <a:cs typeface="Fira Sans"/>
                        <a:sym typeface="Fira Sans"/>
                      </a:endParaRPr>
                    </a:p>
                  </a:txBody>
                  <a:tcPr marL="91425" marR="91425" marT="0" marB="0" anchor="ctr">
                    <a:lnL w="9525" cap="flat" cmpd="sng">
                      <a:solidFill>
                        <a:schemeClr val="dk2">
                          <a:alpha val="0"/>
                        </a:schemeClr>
                      </a:solidFill>
                      <a:prstDash val="solid"/>
                      <a:round/>
                      <a:headEnd type="none" w="sm" len="sm"/>
                      <a:tailEnd type="none" w="sm" len="sm"/>
                    </a:lnL>
                    <a:lnR w="9525" cap="flat" cmpd="sng" algn="ctr">
                      <a:solidFill>
                        <a:schemeClr val="dk2">
                          <a:alpha val="0"/>
                        </a:schemeClr>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lvl="1" algn="just"/>
                      <a:r>
                        <a:rPr lang="es-MX" sz="1400" dirty="0">
                          <a:latin typeface="Fira Sans" panose="020B0503050000020004" pitchFamily="34" charset="0"/>
                        </a:rPr>
                        <a:t>El Departamento de Gestión Tecnológica y Vinculación </a:t>
                      </a:r>
                      <a:r>
                        <a:rPr lang="es-MX" sz="1400" b="1" dirty="0">
                          <a:effectLst>
                            <a:outerShdw blurRad="38100" dist="38100" dir="2700000" algn="tl">
                              <a:srgbClr val="000000">
                                <a:alpha val="43137"/>
                              </a:srgbClr>
                            </a:outerShdw>
                          </a:effectLst>
                          <a:latin typeface="Fira Sans" panose="020B0503050000020004" pitchFamily="34" charset="0"/>
                        </a:rPr>
                        <a:t>expedirá la  CONSTANCIA OFICIAL  que avala que el  alumno ha concluido el servicio social</a:t>
                      </a:r>
                      <a:r>
                        <a:rPr lang="es-MX" sz="1400" dirty="0">
                          <a:latin typeface="Fira Sans" panose="020B0503050000020004" pitchFamily="34" charset="0"/>
                        </a:rPr>
                        <a:t>, sustentado en la normatividad Federal para su realización, el cual se fundamenta en el Manual de Procedimientos para la Operación del Servicio Social de los Institutos Tecnológicos.</a:t>
                      </a:r>
                    </a:p>
                  </a:txBody>
                  <a:tcPr marL="91425" marR="91425" marT="0" marB="0" anchor="ctr">
                    <a:lnL w="9525" cap="flat" cmpd="sng" algn="ctr">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xmlns="" val="2223751098"/>
                  </a:ext>
                </a:extLst>
              </a:tr>
            </a:tbl>
          </a:graphicData>
        </a:graphic>
      </p:graphicFrame>
      <p:sp>
        <p:nvSpPr>
          <p:cNvPr id="4" name="Rectángulo 3">
            <a:extLst>
              <a:ext uri="{FF2B5EF4-FFF2-40B4-BE49-F238E27FC236}">
                <a16:creationId xmlns:a16="http://schemas.microsoft.com/office/drawing/2014/main" xmlns="" id="{01A2BE11-DADE-08ED-55A7-25CD81773E90}"/>
              </a:ext>
            </a:extLst>
          </p:cNvPr>
          <p:cNvSpPr/>
          <p:nvPr/>
        </p:nvSpPr>
        <p:spPr>
          <a:xfrm>
            <a:off x="3987800" y="114100"/>
            <a:ext cx="1168400" cy="58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5" name="Google Shape;505;p36"/>
          <p:cNvSpPr txBox="1">
            <a:spLocks noGrp="1"/>
          </p:cNvSpPr>
          <p:nvPr>
            <p:ph type="title"/>
          </p:nvPr>
        </p:nvSpPr>
        <p:spPr>
          <a:xfrm>
            <a:off x="885100" y="227800"/>
            <a:ext cx="7704000" cy="48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Especificaciones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2800" b="1" dirty="0"/>
              <a:t>SANCIONES</a:t>
            </a:r>
            <a:endParaRPr lang="es-MX" dirty="0"/>
          </a:p>
        </p:txBody>
      </p:sp>
      <p:sp>
        <p:nvSpPr>
          <p:cNvPr id="526" name="Google Shape;526;p38"/>
          <p:cNvSpPr txBox="1">
            <a:spLocks noGrp="1"/>
          </p:cNvSpPr>
          <p:nvPr>
            <p:ph type="title" idx="5"/>
          </p:nvPr>
        </p:nvSpPr>
        <p:spPr>
          <a:xfrm>
            <a:off x="800100" y="1078374"/>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01.</a:t>
            </a:r>
            <a:endParaRPr sz="1600" dirty="0">
              <a:latin typeface="Fira Sans" panose="020B0503050000020004" pitchFamily="34" charset="0"/>
            </a:endParaRPr>
          </a:p>
        </p:txBody>
      </p:sp>
      <p:sp>
        <p:nvSpPr>
          <p:cNvPr id="527" name="Google Shape;527;p38"/>
          <p:cNvSpPr txBox="1">
            <a:spLocks noGrp="1"/>
          </p:cNvSpPr>
          <p:nvPr>
            <p:ph type="title" idx="6"/>
          </p:nvPr>
        </p:nvSpPr>
        <p:spPr>
          <a:xfrm>
            <a:off x="800100" y="2801095"/>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Fira Sans" panose="020B0503050000020004" pitchFamily="34" charset="0"/>
              </a:rPr>
              <a:t>04.</a:t>
            </a:r>
            <a:endParaRPr sz="1600" dirty="0">
              <a:latin typeface="Fira Sans" panose="020B0503050000020004" pitchFamily="34" charset="0"/>
            </a:endParaRPr>
          </a:p>
        </p:txBody>
      </p:sp>
      <p:sp>
        <p:nvSpPr>
          <p:cNvPr id="528" name="Google Shape;528;p38"/>
          <p:cNvSpPr txBox="1">
            <a:spLocks noGrp="1"/>
          </p:cNvSpPr>
          <p:nvPr>
            <p:ph type="title" idx="7"/>
          </p:nvPr>
        </p:nvSpPr>
        <p:spPr>
          <a:xfrm>
            <a:off x="800100" y="1666467"/>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Fira Sans" panose="020B0503050000020004" pitchFamily="34" charset="0"/>
              </a:rPr>
              <a:t>02.</a:t>
            </a:r>
            <a:endParaRPr sz="1600">
              <a:latin typeface="Fira Sans" panose="020B0503050000020004" pitchFamily="34" charset="0"/>
            </a:endParaRPr>
          </a:p>
        </p:txBody>
      </p:sp>
      <p:sp>
        <p:nvSpPr>
          <p:cNvPr id="529" name="Google Shape;529;p38"/>
          <p:cNvSpPr txBox="1">
            <a:spLocks noGrp="1"/>
          </p:cNvSpPr>
          <p:nvPr>
            <p:ph type="title" idx="8"/>
          </p:nvPr>
        </p:nvSpPr>
        <p:spPr>
          <a:xfrm>
            <a:off x="800100" y="2189028"/>
            <a:ext cx="4992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Fira Sans" panose="020B0503050000020004" pitchFamily="34" charset="0"/>
              </a:rPr>
              <a:t>03.</a:t>
            </a:r>
            <a:endParaRPr sz="1600">
              <a:latin typeface="Fira Sans" panose="020B0503050000020004" pitchFamily="34" charset="0"/>
            </a:endParaRPr>
          </a:p>
        </p:txBody>
      </p:sp>
      <p:sp>
        <p:nvSpPr>
          <p:cNvPr id="530" name="Google Shape;530;p38"/>
          <p:cNvSpPr txBox="1">
            <a:spLocks noGrp="1"/>
          </p:cNvSpPr>
          <p:nvPr>
            <p:ph type="subTitle" idx="9"/>
          </p:nvPr>
        </p:nvSpPr>
        <p:spPr>
          <a:xfrm>
            <a:off x="1166663" y="1158015"/>
            <a:ext cx="6780363" cy="302056"/>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No</a:t>
            </a:r>
            <a:r>
              <a:rPr lang="es-MX" sz="1600" dirty="0">
                <a:latin typeface="Fira Sans" panose="020B0503050000020004" pitchFamily="34" charset="0"/>
              </a:rPr>
              <a:t> cumple el </a:t>
            </a:r>
            <a:r>
              <a:rPr lang="es-MX" sz="1600" b="1" dirty="0">
                <a:effectLst>
                  <a:outerShdw blurRad="38100" dist="38100" dir="2700000" algn="tl">
                    <a:srgbClr val="000000">
                      <a:alpha val="43137"/>
                    </a:srgbClr>
                  </a:outerShdw>
                </a:effectLst>
                <a:latin typeface="Fira Sans" panose="020B0503050000020004" pitchFamily="34" charset="0"/>
              </a:rPr>
              <a:t>periodo</a:t>
            </a:r>
            <a:r>
              <a:rPr lang="es-MX" sz="1600" dirty="0">
                <a:latin typeface="Fira Sans" panose="020B0503050000020004" pitchFamily="34" charset="0"/>
              </a:rPr>
              <a:t> de realización del servicio social.</a:t>
            </a:r>
            <a:endParaRPr lang="x-none" sz="1600" dirty="0">
              <a:latin typeface="Fira Sans" panose="020B0503050000020004" pitchFamily="34" charset="0"/>
            </a:endParaRPr>
          </a:p>
        </p:txBody>
      </p:sp>
      <p:sp>
        <p:nvSpPr>
          <p:cNvPr id="531" name="Google Shape;531;p38"/>
          <p:cNvSpPr txBox="1">
            <a:spLocks noGrp="1"/>
          </p:cNvSpPr>
          <p:nvPr>
            <p:ph type="subTitle" idx="13"/>
          </p:nvPr>
        </p:nvSpPr>
        <p:spPr>
          <a:xfrm>
            <a:off x="1166663" y="2174157"/>
            <a:ext cx="7294200" cy="476845"/>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No entrega</a:t>
            </a:r>
            <a:r>
              <a:rPr lang="x-none" sz="1600" dirty="0">
                <a:latin typeface="Fira Sans" panose="020B0503050000020004" pitchFamily="34" charset="0"/>
              </a:rPr>
              <a:t>r</a:t>
            </a:r>
            <a:r>
              <a:rPr lang="es-MX" sz="1600" dirty="0">
                <a:latin typeface="Fira Sans" panose="020B0503050000020004" pitchFamily="34" charset="0"/>
              </a:rPr>
              <a:t> </a:t>
            </a:r>
            <a:r>
              <a:rPr lang="x-none" sz="1600" dirty="0">
                <a:latin typeface="Fira Sans" panose="020B0503050000020004" pitchFamily="34" charset="0"/>
              </a:rPr>
              <a:t>anexos XXII, XXIII, XXIV , XXV </a:t>
            </a:r>
            <a:r>
              <a:rPr lang="es-MX" sz="1600" dirty="0">
                <a:latin typeface="Fira Sans" panose="020B0503050000020004" pitchFamily="34" charset="0"/>
              </a:rPr>
              <a:t>y</a:t>
            </a:r>
            <a:r>
              <a:rPr lang="x-none" sz="1600" dirty="0">
                <a:latin typeface="Fira Sans" panose="020B0503050000020004" pitchFamily="34" charset="0"/>
              </a:rPr>
              <a:t> </a:t>
            </a:r>
            <a:r>
              <a:rPr lang="x-none" sz="1600" b="1" dirty="0">
                <a:effectLst>
                  <a:outerShdw blurRad="38100" dist="38100" dir="2700000" algn="tl">
                    <a:srgbClr val="000000">
                      <a:alpha val="43137"/>
                    </a:srgbClr>
                  </a:outerShdw>
                </a:effectLst>
                <a:latin typeface="Fira Sans" panose="020B0503050000020004" pitchFamily="34" charset="0"/>
              </a:rPr>
              <a:t>entregar</a:t>
            </a:r>
            <a:r>
              <a:rPr lang="es-MX" sz="1600" b="1" dirty="0">
                <a:effectLst>
                  <a:outerShdw blurRad="38100" dist="38100" dir="2700000" algn="tl">
                    <a:srgbClr val="000000">
                      <a:alpha val="43137"/>
                    </a:srgbClr>
                  </a:outerShdw>
                </a:effectLst>
                <a:latin typeface="Fira Sans" panose="020B0503050000020004" pitchFamily="34" charset="0"/>
              </a:rPr>
              <a:t> su carta de </a:t>
            </a:r>
            <a:r>
              <a:rPr lang="x-none" sz="1600" b="1" dirty="0">
                <a:effectLst>
                  <a:outerShdw blurRad="38100" dist="38100" dir="2700000" algn="tl">
                    <a:srgbClr val="000000">
                      <a:alpha val="43137"/>
                    </a:srgbClr>
                  </a:outerShdw>
                </a:effectLst>
                <a:latin typeface="Fira Sans" panose="020B0503050000020004" pitchFamily="34" charset="0"/>
              </a:rPr>
              <a:t>  </a:t>
            </a:r>
          </a:p>
          <a:p>
            <a:pPr algn="l"/>
            <a:r>
              <a:rPr lang="x-none" sz="1600" b="1" dirty="0">
                <a:effectLst>
                  <a:outerShdw blurRad="38100" dist="38100" dir="2700000" algn="tl">
                    <a:srgbClr val="000000">
                      <a:alpha val="43137"/>
                    </a:srgbClr>
                  </a:outerShdw>
                </a:effectLst>
                <a:latin typeface="Fira Sans" panose="020B0503050000020004" pitchFamily="34" charset="0"/>
              </a:rPr>
              <a:t>   </a:t>
            </a:r>
            <a:r>
              <a:rPr lang="es-MX" sz="1600" b="1" dirty="0">
                <a:effectLst>
                  <a:outerShdw blurRad="38100" dist="38100" dir="2700000" algn="tl">
                    <a:srgbClr val="000000">
                      <a:alpha val="43137"/>
                    </a:srgbClr>
                  </a:outerShdw>
                </a:effectLst>
                <a:latin typeface="Fira Sans" panose="020B0503050000020004" pitchFamily="34" charset="0"/>
              </a:rPr>
              <a:t>liberación</a:t>
            </a:r>
            <a:r>
              <a:rPr lang="x-none" sz="1600" b="1" dirty="0">
                <a:effectLst>
                  <a:outerShdw blurRad="38100" dist="38100" dir="2700000" algn="tl">
                    <a:srgbClr val="000000">
                      <a:alpha val="43137"/>
                    </a:srgbClr>
                  </a:outerShdw>
                </a:effectLst>
                <a:latin typeface="Fira Sans" panose="020B0503050000020004" pitchFamily="34" charset="0"/>
              </a:rPr>
              <a:t> </a:t>
            </a:r>
            <a:r>
              <a:rPr lang="x-none" sz="1600" dirty="0">
                <a:latin typeface="Fira Sans" panose="020B0503050000020004" pitchFamily="34" charset="0"/>
              </a:rPr>
              <a:t>del servicio social por el responsable del programa.</a:t>
            </a:r>
          </a:p>
        </p:txBody>
      </p:sp>
      <p:sp>
        <p:nvSpPr>
          <p:cNvPr id="532" name="Google Shape;532;p38"/>
          <p:cNvSpPr txBox="1">
            <a:spLocks noGrp="1"/>
          </p:cNvSpPr>
          <p:nvPr>
            <p:ph type="subTitle" idx="14"/>
          </p:nvPr>
        </p:nvSpPr>
        <p:spPr>
          <a:xfrm>
            <a:off x="1166663" y="2827366"/>
            <a:ext cx="6696900" cy="447600"/>
          </a:xfrm>
          <a:prstGeom prst="rect">
            <a:avLst/>
          </a:prstGeom>
        </p:spPr>
        <p:txBody>
          <a:bodyPr spcFirstLastPara="1" wrap="square" lIns="91425" tIns="91425" rIns="91425" bIns="91425" anchor="ctr" anchorCtr="0">
            <a:noAutofit/>
          </a:bodyPr>
          <a:lstStyle/>
          <a:p>
            <a:pPr algn="l"/>
            <a:r>
              <a:rPr lang="es-MX" sz="1600" b="1" dirty="0">
                <a:effectLst>
                  <a:outerShdw blurRad="38100" dist="38100" dir="2700000" algn="tl">
                    <a:srgbClr val="000000">
                      <a:alpha val="43137"/>
                    </a:srgbClr>
                  </a:outerShdw>
                </a:effectLst>
                <a:latin typeface="Fira Sans" panose="020B0503050000020004" pitchFamily="34" charset="0"/>
              </a:rPr>
              <a:t>No cumple</a:t>
            </a:r>
            <a:r>
              <a:rPr lang="es-MX" sz="1600" dirty="0">
                <a:effectLst>
                  <a:outerShdw blurRad="38100" dist="38100" dir="2700000" algn="tl">
                    <a:srgbClr val="000000">
                      <a:alpha val="43137"/>
                    </a:srgbClr>
                  </a:outerShdw>
                </a:effectLst>
                <a:latin typeface="Fira Sans" panose="020B0503050000020004" pitchFamily="34" charset="0"/>
              </a:rPr>
              <a:t> </a:t>
            </a:r>
            <a:r>
              <a:rPr lang="es-MX" sz="1600" dirty="0">
                <a:latin typeface="Fira Sans" panose="020B0503050000020004" pitchFamily="34" charset="0"/>
              </a:rPr>
              <a:t>con las </a:t>
            </a:r>
            <a:r>
              <a:rPr lang="es-MX" sz="1600" b="1" dirty="0">
                <a:effectLst>
                  <a:outerShdw blurRad="38100" dist="38100" dir="2700000" algn="tl">
                    <a:srgbClr val="000000">
                      <a:alpha val="43137"/>
                    </a:srgbClr>
                  </a:outerShdw>
                </a:effectLst>
                <a:latin typeface="Fira Sans" panose="020B0503050000020004" pitchFamily="34" charset="0"/>
              </a:rPr>
              <a:t>disposiciones</a:t>
            </a:r>
            <a:r>
              <a:rPr lang="es-MX" sz="1600" dirty="0">
                <a:latin typeface="Fira Sans" panose="020B0503050000020004" pitchFamily="34" charset="0"/>
              </a:rPr>
              <a:t> del organismo que lo recibió</a:t>
            </a:r>
            <a:endParaRPr lang="x-none" sz="1600" dirty="0">
              <a:latin typeface="Fira Sans" panose="020B0503050000020004" pitchFamily="34" charset="0"/>
            </a:endParaRPr>
          </a:p>
        </p:txBody>
      </p:sp>
      <p:sp>
        <p:nvSpPr>
          <p:cNvPr id="533" name="Google Shape;533;p38"/>
          <p:cNvSpPr txBox="1">
            <a:spLocks noGrp="1"/>
          </p:cNvSpPr>
          <p:nvPr>
            <p:ph type="subTitle" idx="15"/>
          </p:nvPr>
        </p:nvSpPr>
        <p:spPr>
          <a:xfrm>
            <a:off x="1181818" y="1705290"/>
            <a:ext cx="6780363" cy="324484"/>
          </a:xfrm>
          <a:prstGeom prst="rect">
            <a:avLst/>
          </a:prstGeom>
        </p:spPr>
        <p:txBody>
          <a:bodyPr spcFirstLastPara="1" wrap="square" lIns="91425" tIns="91425" rIns="91425" bIns="91425" anchor="ctr" anchorCtr="0">
            <a:noAutofit/>
          </a:bodyPr>
          <a:lstStyle/>
          <a:p>
            <a:pPr algn="l"/>
            <a:r>
              <a:rPr lang="es-MX" sz="1600" dirty="0">
                <a:latin typeface="Fira Sans" panose="020B0503050000020004" pitchFamily="34" charset="0"/>
              </a:rPr>
              <a:t>Acumula </a:t>
            </a:r>
            <a:r>
              <a:rPr lang="es-MX" sz="1600" b="1" dirty="0">
                <a:effectLst>
                  <a:outerShdw blurRad="38100" dist="38100" dir="2700000" algn="tl">
                    <a:srgbClr val="000000">
                      <a:alpha val="43137"/>
                    </a:srgbClr>
                  </a:outerShdw>
                </a:effectLst>
                <a:latin typeface="Fira Sans" panose="020B0503050000020004" pitchFamily="34" charset="0"/>
              </a:rPr>
              <a:t>3 faltas</a:t>
            </a:r>
            <a:r>
              <a:rPr lang="es-MX" sz="1600" dirty="0">
                <a:latin typeface="Fira Sans" panose="020B0503050000020004" pitchFamily="34" charset="0"/>
              </a:rPr>
              <a:t> consecutivas o </a:t>
            </a:r>
            <a:r>
              <a:rPr lang="es-MX" sz="1600" b="1" dirty="0">
                <a:effectLst>
                  <a:outerShdw blurRad="38100" dist="38100" dir="2700000" algn="tl">
                    <a:srgbClr val="000000">
                      <a:alpha val="43137"/>
                    </a:srgbClr>
                  </a:outerShdw>
                </a:effectLst>
                <a:latin typeface="Fira Sans" panose="020B0503050000020004" pitchFamily="34" charset="0"/>
              </a:rPr>
              <a:t>5 alternadas</a:t>
            </a:r>
            <a:r>
              <a:rPr lang="es-MX" sz="1600" dirty="0">
                <a:latin typeface="Fira Sans" panose="020B0503050000020004" pitchFamily="34" charset="0"/>
              </a:rPr>
              <a:t>.</a:t>
            </a:r>
            <a:endParaRPr lang="x-none" sz="1600" dirty="0">
              <a:latin typeface="Fira Sans" panose="020B0503050000020004" pitchFamily="34" charset="0"/>
            </a:endParaRPr>
          </a:p>
        </p:txBody>
      </p:sp>
      <p:cxnSp>
        <p:nvCxnSpPr>
          <p:cNvPr id="534" name="Google Shape;534;p38"/>
          <p:cNvCxnSpPr/>
          <p:nvPr/>
        </p:nvCxnSpPr>
        <p:spPr>
          <a:xfrm>
            <a:off x="726563" y="1089776"/>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5" name="Google Shape;535;p38"/>
          <p:cNvCxnSpPr/>
          <p:nvPr/>
        </p:nvCxnSpPr>
        <p:spPr>
          <a:xfrm>
            <a:off x="710755" y="1550118"/>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6" name="Google Shape;536;p38"/>
          <p:cNvCxnSpPr/>
          <p:nvPr/>
        </p:nvCxnSpPr>
        <p:spPr>
          <a:xfrm>
            <a:off x="720000" y="2077901"/>
            <a:ext cx="7734300" cy="0"/>
          </a:xfrm>
          <a:prstGeom prst="straightConnector1">
            <a:avLst/>
          </a:prstGeom>
          <a:noFill/>
          <a:ln w="19050" cap="flat" cmpd="sng">
            <a:solidFill>
              <a:schemeClr val="lt2"/>
            </a:solidFill>
            <a:prstDash val="solid"/>
            <a:round/>
            <a:headEnd type="none" w="med" len="med"/>
            <a:tailEnd type="none" w="med" len="med"/>
          </a:ln>
        </p:spPr>
      </p:cxnSp>
      <p:cxnSp>
        <p:nvCxnSpPr>
          <p:cNvPr id="537" name="Google Shape;537;p38"/>
          <p:cNvCxnSpPr/>
          <p:nvPr/>
        </p:nvCxnSpPr>
        <p:spPr>
          <a:xfrm>
            <a:off x="829650" y="2775033"/>
            <a:ext cx="7734300" cy="0"/>
          </a:xfrm>
          <a:prstGeom prst="straightConnector1">
            <a:avLst/>
          </a:prstGeom>
          <a:noFill/>
          <a:ln w="19050" cap="flat" cmpd="sng">
            <a:solidFill>
              <a:schemeClr val="lt2"/>
            </a:solidFill>
            <a:prstDash val="solid"/>
            <a:round/>
            <a:headEnd type="none" w="med" len="med"/>
            <a:tailEnd type="none" w="med" len="med"/>
          </a:ln>
        </p:spPr>
      </p:cxnSp>
      <p:sp>
        <p:nvSpPr>
          <p:cNvPr id="10" name="Google Shape;527;p38">
            <a:extLst>
              <a:ext uri="{FF2B5EF4-FFF2-40B4-BE49-F238E27FC236}">
                <a16:creationId xmlns:a16="http://schemas.microsoft.com/office/drawing/2014/main" xmlns="" id="{FEC97149-0F29-A194-55CD-D2CF41C7F349}"/>
              </a:ext>
            </a:extLst>
          </p:cNvPr>
          <p:cNvSpPr txBox="1">
            <a:spLocks/>
          </p:cNvSpPr>
          <p:nvPr/>
        </p:nvSpPr>
        <p:spPr>
          <a:xfrm>
            <a:off x="801704" y="3248695"/>
            <a:ext cx="4992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Lora Medium"/>
              <a:buNone/>
              <a:defRPr sz="1400" b="0" i="0" u="none" strike="noStrike" cap="none">
                <a:solidFill>
                  <a:schemeClr val="dk1"/>
                </a:solidFill>
                <a:latin typeface="Lora Medium"/>
                <a:ea typeface="Lora Medium"/>
                <a:cs typeface="Lora Medium"/>
                <a:sym typeface="Lora Medium"/>
              </a:defRPr>
            </a:lvl1pPr>
            <a:lvl2pPr marR="0" lvl="1"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2pPr>
            <a:lvl3pPr marR="0" lvl="2"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3pPr>
            <a:lvl4pPr marR="0" lvl="3"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4pPr>
            <a:lvl5pPr marR="0" lvl="4"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5pPr>
            <a:lvl6pPr marR="0" lvl="5"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6pPr>
            <a:lvl7pPr marR="0" lvl="6"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7pPr>
            <a:lvl8pPr marR="0" lvl="7"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8pPr>
            <a:lvl9pPr marR="0" lvl="8" algn="l" rtl="0">
              <a:lnSpc>
                <a:spcPct val="100000"/>
              </a:lnSpc>
              <a:spcBef>
                <a:spcPts val="0"/>
              </a:spcBef>
              <a:spcAft>
                <a:spcPts val="0"/>
              </a:spcAft>
              <a:buClr>
                <a:schemeClr val="lt1"/>
              </a:buClr>
              <a:buSzPts val="3000"/>
              <a:buFont typeface="Lora Medium"/>
              <a:buNone/>
              <a:defRPr sz="3000" b="0" i="0" u="none" strike="noStrike" cap="none">
                <a:solidFill>
                  <a:schemeClr val="lt1"/>
                </a:solidFill>
                <a:latin typeface="Lora Medium"/>
                <a:ea typeface="Lora Medium"/>
                <a:cs typeface="Lora Medium"/>
                <a:sym typeface="Lora Medium"/>
              </a:defRPr>
            </a:lvl9pPr>
          </a:lstStyle>
          <a:p>
            <a:r>
              <a:rPr lang="en" sz="1600" dirty="0">
                <a:latin typeface="Fira Sans" panose="020B0503050000020004" pitchFamily="34" charset="0"/>
              </a:rPr>
              <a:t>05.</a:t>
            </a:r>
          </a:p>
        </p:txBody>
      </p:sp>
      <p:cxnSp>
        <p:nvCxnSpPr>
          <p:cNvPr id="11" name="Google Shape;537;p38">
            <a:extLst>
              <a:ext uri="{FF2B5EF4-FFF2-40B4-BE49-F238E27FC236}">
                <a16:creationId xmlns:a16="http://schemas.microsoft.com/office/drawing/2014/main" xmlns="" id="{33FC2E65-460C-7C40-5F09-C60A02223F4A}"/>
              </a:ext>
            </a:extLst>
          </p:cNvPr>
          <p:cNvCxnSpPr/>
          <p:nvPr/>
        </p:nvCxnSpPr>
        <p:spPr>
          <a:xfrm>
            <a:off x="829650" y="3287538"/>
            <a:ext cx="7734300" cy="0"/>
          </a:xfrm>
          <a:prstGeom prst="straightConnector1">
            <a:avLst/>
          </a:prstGeom>
          <a:noFill/>
          <a:ln w="19050" cap="flat" cmpd="sng">
            <a:solidFill>
              <a:schemeClr val="lt2"/>
            </a:solidFill>
            <a:prstDash val="solid"/>
            <a:round/>
            <a:headEnd type="none" w="med" len="med"/>
            <a:tailEnd type="none" w="med" len="med"/>
          </a:ln>
        </p:spPr>
      </p:cxnSp>
      <p:sp>
        <p:nvSpPr>
          <p:cNvPr id="12" name="Google Shape;532;p38">
            <a:extLst>
              <a:ext uri="{FF2B5EF4-FFF2-40B4-BE49-F238E27FC236}">
                <a16:creationId xmlns:a16="http://schemas.microsoft.com/office/drawing/2014/main" xmlns="" id="{7A285A07-B404-3482-BD91-0C994A25B62F}"/>
              </a:ext>
            </a:extLst>
          </p:cNvPr>
          <p:cNvSpPr txBox="1">
            <a:spLocks/>
          </p:cNvSpPr>
          <p:nvPr/>
        </p:nvSpPr>
        <p:spPr>
          <a:xfrm>
            <a:off x="1166663" y="3267430"/>
            <a:ext cx="66969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a:buNone/>
              <a:defRPr sz="1800" b="0" i="0" u="none" strike="noStrike" cap="none">
                <a:solidFill>
                  <a:schemeClr val="dk1"/>
                </a:solidFill>
                <a:latin typeface="Lora Medium"/>
                <a:ea typeface="Lora Medium"/>
                <a:cs typeface="Lora Medium"/>
                <a:sym typeface="Lora Medium"/>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r>
              <a:rPr lang="es-MX" sz="1600" b="1" dirty="0">
                <a:effectLst>
                  <a:outerShdw blurRad="38100" dist="38100" dir="2700000" algn="tl">
                    <a:srgbClr val="000000">
                      <a:alpha val="43137"/>
                    </a:srgbClr>
                  </a:outerShdw>
                </a:effectLst>
                <a:latin typeface="Fira Sans" panose="020B0503050000020004" pitchFamily="34" charset="0"/>
              </a:rPr>
              <a:t>Deja inconclusas las actividades</a:t>
            </a:r>
            <a:r>
              <a:rPr lang="es-MX" sz="1600" dirty="0">
                <a:latin typeface="Fira Sans" panose="020B0503050000020004" pitchFamily="34" charset="0"/>
              </a:rPr>
              <a:t>.</a:t>
            </a:r>
            <a:endParaRPr lang="x-none" sz="1600" dirty="0">
              <a:latin typeface="Fira Sans" panose="020B0503050000020004" pitchFamily="34" charset="0"/>
            </a:endParaRPr>
          </a:p>
        </p:txBody>
      </p:sp>
      <p:cxnSp>
        <p:nvCxnSpPr>
          <p:cNvPr id="13" name="Google Shape;534;p38">
            <a:extLst>
              <a:ext uri="{FF2B5EF4-FFF2-40B4-BE49-F238E27FC236}">
                <a16:creationId xmlns:a16="http://schemas.microsoft.com/office/drawing/2014/main" xmlns="" id="{71E25B0B-27D6-CE01-CC5D-9C122C745B0D}"/>
              </a:ext>
            </a:extLst>
          </p:cNvPr>
          <p:cNvCxnSpPr/>
          <p:nvPr/>
        </p:nvCxnSpPr>
        <p:spPr>
          <a:xfrm>
            <a:off x="829650" y="3741666"/>
            <a:ext cx="7734300" cy="0"/>
          </a:xfrm>
          <a:prstGeom prst="straightConnector1">
            <a:avLst/>
          </a:prstGeom>
          <a:noFill/>
          <a:ln w="19050" cap="flat" cmpd="sng">
            <a:solidFill>
              <a:schemeClr val="lt2"/>
            </a:solidFill>
            <a:prstDash val="solid"/>
            <a:round/>
            <a:headEnd type="none" w="med" len="med"/>
            <a:tailEnd type="none" w="med" len="med"/>
          </a:ln>
        </p:spPr>
      </p:cxnSp>
      <p:sp>
        <p:nvSpPr>
          <p:cNvPr id="15" name="CuadroTexto 14">
            <a:extLst>
              <a:ext uri="{FF2B5EF4-FFF2-40B4-BE49-F238E27FC236}">
                <a16:creationId xmlns:a16="http://schemas.microsoft.com/office/drawing/2014/main" xmlns="" id="{013114BD-D95E-4D22-F9C0-6B8FA17CC4D4}"/>
              </a:ext>
            </a:extLst>
          </p:cNvPr>
          <p:cNvSpPr txBox="1"/>
          <p:nvPr/>
        </p:nvSpPr>
        <p:spPr>
          <a:xfrm>
            <a:off x="710755" y="3860125"/>
            <a:ext cx="8616290" cy="1200329"/>
          </a:xfrm>
          <a:prstGeom prst="rect">
            <a:avLst/>
          </a:prstGeom>
          <a:noFill/>
        </p:spPr>
        <p:txBody>
          <a:bodyPr wrap="square">
            <a:spAutoFit/>
          </a:bodyPr>
          <a:lstStyle/>
          <a:p>
            <a:pPr algn="just"/>
            <a:r>
              <a:rPr lang="es-MX" sz="1800" dirty="0">
                <a:latin typeface="Fira Sans" panose="020B0503050000020004" pitchFamily="34" charset="0"/>
              </a:rPr>
              <a:t>El estudiante que por cualquiera de las </a:t>
            </a:r>
            <a:r>
              <a:rPr lang="es-MX" sz="1800" b="1" dirty="0">
                <a:effectLst>
                  <a:outerShdw blurRad="38100" dist="38100" dir="2700000" algn="tl">
                    <a:srgbClr val="000000">
                      <a:alpha val="43137"/>
                    </a:srgbClr>
                  </a:outerShdw>
                </a:effectLst>
                <a:latin typeface="Fira Sans" panose="020B0503050000020004" pitchFamily="34" charset="0"/>
              </a:rPr>
              <a:t>causas anteriores reciba</a:t>
            </a:r>
            <a:endParaRPr lang="x-none" sz="1800" b="1" dirty="0">
              <a:effectLst>
                <a:outerShdw blurRad="38100" dist="38100" dir="2700000" algn="tl">
                  <a:srgbClr val="000000">
                    <a:alpha val="43137"/>
                  </a:srgbClr>
                </a:outerShdw>
              </a:effectLst>
              <a:latin typeface="Fira Sans" panose="020B0503050000020004" pitchFamily="34" charset="0"/>
            </a:endParaRPr>
          </a:p>
          <a:p>
            <a:pPr algn="just"/>
            <a:r>
              <a:rPr lang="x-none" sz="1800" b="1" dirty="0">
                <a:effectLst>
                  <a:outerShdw blurRad="38100" dist="38100" dir="2700000" algn="tl">
                    <a:srgbClr val="000000">
                      <a:alpha val="43137"/>
                    </a:srgbClr>
                  </a:outerShdw>
                </a:effectLst>
                <a:latin typeface="Fira Sans" panose="020B0503050000020004" pitchFamily="34" charset="0"/>
              </a:rPr>
              <a:t> </a:t>
            </a:r>
            <a:r>
              <a:rPr lang="es-MX" sz="1800" b="1" dirty="0">
                <a:effectLst>
                  <a:outerShdw blurRad="38100" dist="38100" dir="2700000" algn="tl">
                    <a:srgbClr val="000000">
                      <a:alpha val="43137"/>
                    </a:srgbClr>
                  </a:outerShdw>
                </a:effectLst>
                <a:latin typeface="Fira Sans" panose="020B0503050000020004" pitchFamily="34" charset="0"/>
              </a:rPr>
              <a:t>la cancelación</a:t>
            </a:r>
            <a:r>
              <a:rPr lang="es-MX" sz="1800" dirty="0">
                <a:latin typeface="Fira Sans" panose="020B0503050000020004" pitchFamily="34" charset="0"/>
              </a:rPr>
              <a:t> de su programa, </a:t>
            </a:r>
            <a:r>
              <a:rPr lang="es-MX" sz="1800" b="1" dirty="0">
                <a:effectLst>
                  <a:outerShdw blurRad="38100" dist="38100" dir="2700000" algn="tl">
                    <a:srgbClr val="000000">
                      <a:alpha val="43137"/>
                    </a:srgbClr>
                  </a:outerShdw>
                </a:effectLst>
                <a:latin typeface="Fira Sans" panose="020B0503050000020004" pitchFamily="34" charset="0"/>
              </a:rPr>
              <a:t>podrá solicitarlo </a:t>
            </a:r>
            <a:r>
              <a:rPr lang="es-MX" sz="1800" dirty="0">
                <a:latin typeface="Fira Sans" panose="020B0503050000020004" pitchFamily="34" charset="0"/>
              </a:rPr>
              <a:t>nuevamente después</a:t>
            </a:r>
            <a:endParaRPr lang="x-none" sz="1800" dirty="0">
              <a:latin typeface="Fira Sans" panose="020B0503050000020004" pitchFamily="34" charset="0"/>
            </a:endParaRPr>
          </a:p>
          <a:p>
            <a:pPr algn="just"/>
            <a:r>
              <a:rPr lang="es-MX" sz="1800" dirty="0">
                <a:latin typeface="Fira Sans" panose="020B0503050000020004" pitchFamily="34" charset="0"/>
              </a:rPr>
              <a:t> de un semestre de</a:t>
            </a:r>
            <a:r>
              <a:rPr lang="x-none" sz="1800" dirty="0">
                <a:latin typeface="Fira Sans" panose="020B0503050000020004" pitchFamily="34" charset="0"/>
              </a:rPr>
              <a:t>  </a:t>
            </a:r>
            <a:r>
              <a:rPr lang="es-MX" sz="1800" b="1" dirty="0">
                <a:effectLst>
                  <a:outerShdw blurRad="38100" dist="38100" dir="2700000" algn="tl">
                    <a:srgbClr val="000000">
                      <a:alpha val="43137"/>
                    </a:srgbClr>
                  </a:outerShdw>
                </a:effectLst>
                <a:latin typeface="Fira Sans" panose="020B0503050000020004" pitchFamily="34" charset="0"/>
              </a:rPr>
              <a:t>la cancelación como </a:t>
            </a:r>
            <a:r>
              <a:rPr lang="x-none" sz="1800" b="1" dirty="0">
                <a:effectLst>
                  <a:outerShdw blurRad="38100" dist="38100" dir="2700000" algn="tl">
                    <a:srgbClr val="000000">
                      <a:alpha val="43137"/>
                    </a:srgbClr>
                  </a:outerShdw>
                </a:effectLst>
                <a:latin typeface="Fira Sans" panose="020B0503050000020004" pitchFamily="34" charset="0"/>
              </a:rPr>
              <a:t>única </a:t>
            </a:r>
            <a:r>
              <a:rPr lang="es-MX" sz="1800" b="1" dirty="0">
                <a:effectLst>
                  <a:outerShdw blurRad="38100" dist="38100" dir="2700000" algn="tl">
                    <a:srgbClr val="000000">
                      <a:alpha val="43137"/>
                    </a:srgbClr>
                  </a:outerShdw>
                </a:effectLst>
                <a:latin typeface="Fira Sans" panose="020B0503050000020004" pitchFamily="34" charset="0"/>
              </a:rPr>
              <a:t>oportunidad </a:t>
            </a:r>
            <a:r>
              <a:rPr lang="x-none" sz="1800" b="1" dirty="0">
                <a:effectLst>
                  <a:outerShdw blurRad="38100" dist="38100" dir="2700000" algn="tl">
                    <a:srgbClr val="000000">
                      <a:alpha val="43137"/>
                    </a:srgbClr>
                  </a:outerShdw>
                </a:effectLst>
                <a:latin typeface="Fira Sans" panose="020B0503050000020004" pitchFamily="34" charset="0"/>
              </a:rPr>
              <a:t>más</a:t>
            </a:r>
            <a:r>
              <a:rPr lang="x-none" sz="1800" dirty="0">
                <a:latin typeface="Fira Sans" panose="020B0503050000020004" pitchFamily="34" charset="0"/>
              </a:rPr>
              <a:t>.</a:t>
            </a:r>
          </a:p>
          <a:p>
            <a:pPr lvl="1" algn="just"/>
            <a:endParaRPr lang="x-none" sz="1800" dirty="0">
              <a:latin typeface="Fira Sans" panose="020B05030500000200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13"/>
        <p:cNvGrpSpPr/>
        <p:nvPr/>
      </p:nvGrpSpPr>
      <p:grpSpPr>
        <a:xfrm>
          <a:off x="0" y="0"/>
          <a:ext cx="0" cy="0"/>
          <a:chOff x="0" y="0"/>
          <a:chExt cx="0" cy="0"/>
        </a:xfrm>
      </p:grpSpPr>
      <p:sp>
        <p:nvSpPr>
          <p:cNvPr id="515" name="Google Shape;515;p37"/>
          <p:cNvSpPr txBox="1">
            <a:spLocks noGrp="1"/>
          </p:cNvSpPr>
          <p:nvPr>
            <p:ph type="title"/>
          </p:nvPr>
        </p:nvSpPr>
        <p:spPr>
          <a:xfrm>
            <a:off x="2293620" y="318230"/>
            <a:ext cx="2571678"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2800" b="1" dirty="0">
                <a:ln w="0"/>
                <a:effectLst>
                  <a:outerShdw blurRad="38100" dist="38100" dir="2700000" algn="tl">
                    <a:srgbClr val="000000">
                      <a:alpha val="43137"/>
                    </a:srgbClr>
                  </a:outerShdw>
                </a:effectLst>
              </a:rPr>
              <a:t>Fundamentos:</a:t>
            </a:r>
            <a:endParaRPr dirty="0"/>
          </a:p>
        </p:txBody>
      </p:sp>
      <p:sp>
        <p:nvSpPr>
          <p:cNvPr id="2" name="Rectángulo 1">
            <a:extLst>
              <a:ext uri="{FF2B5EF4-FFF2-40B4-BE49-F238E27FC236}">
                <a16:creationId xmlns:a16="http://schemas.microsoft.com/office/drawing/2014/main" xmlns="" id="{B27CCF55-9F1B-3B66-6AF0-EB84609CA699}"/>
              </a:ext>
            </a:extLst>
          </p:cNvPr>
          <p:cNvSpPr/>
          <p:nvPr/>
        </p:nvSpPr>
        <p:spPr>
          <a:xfrm>
            <a:off x="4106174" y="4226943"/>
            <a:ext cx="3519578" cy="65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effectLst>
                <a:outerShdw blurRad="38100" dist="38100" dir="2700000" algn="tl">
                  <a:srgbClr val="000000">
                    <a:alpha val="43137"/>
                  </a:srgbClr>
                </a:outerShdw>
              </a:effectLst>
            </a:endParaRPr>
          </a:p>
        </p:txBody>
      </p:sp>
      <p:sp>
        <p:nvSpPr>
          <p:cNvPr id="516" name="Google Shape;516;p37"/>
          <p:cNvSpPr txBox="1">
            <a:spLocks noGrp="1"/>
          </p:cNvSpPr>
          <p:nvPr>
            <p:ph type="subTitle" idx="1"/>
          </p:nvPr>
        </p:nvSpPr>
        <p:spPr>
          <a:xfrm>
            <a:off x="3786909" y="1174044"/>
            <a:ext cx="5174807" cy="3510700"/>
          </a:xfrm>
          <a:prstGeom prst="rect">
            <a:avLst/>
          </a:prstGeom>
        </p:spPr>
        <p:txBody>
          <a:bodyPr spcFirstLastPara="1" wrap="square" lIns="91425" tIns="91425" rIns="91425" bIns="91425" anchor="t" anchorCtr="0">
            <a:noAutofit/>
          </a:bodyPr>
          <a:lstStyle/>
          <a:p>
            <a:pPr marL="127000" lvl="0" indent="0" algn="l" rtl="0">
              <a:spcBef>
                <a:spcPts val="0"/>
              </a:spcBef>
              <a:spcAft>
                <a:spcPts val="0"/>
              </a:spcAft>
              <a:buSzPts val="1600"/>
              <a:buNone/>
            </a:pPr>
            <a:r>
              <a:rPr lang="es-MX" sz="1600" b="1" dirty="0">
                <a:effectLst>
                  <a:outerShdw blurRad="38100" dist="38100" dir="2700000" algn="tl">
                    <a:srgbClr val="000000">
                      <a:alpha val="43137"/>
                    </a:srgbClr>
                  </a:outerShdw>
                </a:effectLst>
              </a:rPr>
              <a:t>Reglamentos vigentes del Servicio Social de los  Estados de la República Mexicana. </a:t>
            </a:r>
          </a:p>
          <a:p>
            <a:pPr marL="127000" lvl="0" indent="0" algn="l" rtl="0">
              <a:spcBef>
                <a:spcPts val="0"/>
              </a:spcBef>
              <a:spcAft>
                <a:spcPts val="0"/>
              </a:spcAft>
              <a:buSzPts val="1600"/>
              <a:buNone/>
            </a:pPr>
            <a:endParaRPr lang="es-MX" sz="1600" b="1" dirty="0">
              <a:effectLst>
                <a:outerShdw blurRad="38100" dist="38100" dir="2700000" algn="tl">
                  <a:srgbClr val="000000">
                    <a:alpha val="43137"/>
                  </a:srgbClr>
                </a:outerShdw>
              </a:effectLst>
            </a:endParaRPr>
          </a:p>
          <a:p>
            <a:pPr marL="127000" lvl="0" indent="0" algn="l" rtl="0">
              <a:spcBef>
                <a:spcPts val="0"/>
              </a:spcBef>
              <a:spcAft>
                <a:spcPts val="0"/>
              </a:spcAft>
              <a:buSzPts val="1600"/>
              <a:buNone/>
            </a:pPr>
            <a:r>
              <a:rPr lang="es-MX" sz="1600" b="1" dirty="0">
                <a:effectLst>
                  <a:outerShdw blurRad="38100" dist="38100" dir="2700000" algn="tl">
                    <a:srgbClr val="000000">
                      <a:alpha val="43137"/>
                    </a:srgbClr>
                  </a:outerShdw>
                </a:effectLst>
              </a:rPr>
              <a:t>Decreto que crea el Tecnológico Nacional de México, publicado en el Diario Oficial de la Federación 23/07/2014.</a:t>
            </a:r>
          </a:p>
          <a:p>
            <a:pPr marL="127000" lvl="0" indent="0" algn="l" rtl="0">
              <a:spcBef>
                <a:spcPts val="0"/>
              </a:spcBef>
              <a:spcAft>
                <a:spcPts val="0"/>
              </a:spcAft>
              <a:buSzPts val="1600"/>
              <a:buNone/>
            </a:pPr>
            <a:endParaRPr lang="es-MX" sz="1600" b="1" dirty="0">
              <a:effectLst>
                <a:outerShdw blurRad="38100" dist="38100" dir="2700000" algn="tl">
                  <a:srgbClr val="000000">
                    <a:alpha val="43137"/>
                  </a:srgbClr>
                </a:outerShdw>
              </a:effectLst>
            </a:endParaRPr>
          </a:p>
          <a:p>
            <a:pPr marL="127000" lvl="0" indent="0" algn="l" rtl="0">
              <a:spcBef>
                <a:spcPts val="0"/>
              </a:spcBef>
              <a:spcAft>
                <a:spcPts val="0"/>
              </a:spcAft>
              <a:buSzPts val="1600"/>
              <a:buNone/>
            </a:pPr>
            <a:r>
              <a:rPr lang="es-MX" sz="1600" b="1" dirty="0">
                <a:effectLst>
                  <a:outerShdw blurRad="38100" dist="38100" dir="2700000" algn="tl">
                    <a:srgbClr val="000000">
                      <a:alpha val="43137"/>
                    </a:srgbClr>
                  </a:outerShdw>
                </a:effectLst>
              </a:rPr>
              <a:t>Decreto de Creación de cada Instituto Tecnológico Federal.</a:t>
            </a:r>
          </a:p>
          <a:p>
            <a:pPr marL="127000" lvl="0" indent="0" algn="l" rtl="0">
              <a:spcBef>
                <a:spcPts val="0"/>
              </a:spcBef>
              <a:spcAft>
                <a:spcPts val="0"/>
              </a:spcAft>
              <a:buSzPts val="1600"/>
              <a:buNone/>
            </a:pPr>
            <a:r>
              <a:rPr lang="es-MX" sz="1600" b="1" dirty="0">
                <a:effectLst>
                  <a:outerShdw blurRad="38100" dist="38100" dir="2700000" algn="tl">
                    <a:srgbClr val="000000">
                      <a:alpha val="43137"/>
                    </a:srgbClr>
                  </a:outerShdw>
                </a:effectLst>
              </a:rPr>
              <a:t> </a:t>
            </a:r>
          </a:p>
          <a:p>
            <a:pPr marL="127000" lvl="0" indent="0" algn="l" rtl="0">
              <a:spcBef>
                <a:spcPts val="0"/>
              </a:spcBef>
              <a:spcAft>
                <a:spcPts val="0"/>
              </a:spcAft>
              <a:buSzPts val="1600"/>
              <a:buNone/>
            </a:pPr>
            <a:r>
              <a:rPr lang="es-MX" sz="1600" b="1" dirty="0">
                <a:effectLst>
                  <a:outerShdw blurRad="38100" dist="38100" dir="2700000" algn="tl">
                    <a:srgbClr val="000000">
                      <a:alpha val="43137"/>
                    </a:srgbClr>
                  </a:outerShdw>
                </a:effectLst>
              </a:rPr>
              <a:t>Lineamiento de Servicio Social del Manual de Lineamientos del TecNM.</a:t>
            </a:r>
          </a:p>
        </p:txBody>
      </p:sp>
      <p:pic>
        <p:nvPicPr>
          <p:cNvPr id="3074" name="Picture 2" descr="3.200+ Reglamento De Biblioteca Ilustraciones, gráficos vectoriales libres  de derechos y clip art - iStock">
            <a:extLst>
              <a:ext uri="{FF2B5EF4-FFF2-40B4-BE49-F238E27FC236}">
                <a16:creationId xmlns:a16="http://schemas.microsoft.com/office/drawing/2014/main" xmlns="" id="{29A6758A-782F-4B38-3202-69B486E77E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89" r="7918" b="4782"/>
          <a:stretch/>
        </p:blipFill>
        <p:spPr bwMode="auto">
          <a:xfrm>
            <a:off x="301553" y="908488"/>
            <a:ext cx="3296411" cy="404519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26;p38"/>
          <p:cNvSpPr txBox="1">
            <a:spLocks/>
          </p:cNvSpPr>
          <p:nvPr/>
        </p:nvSpPr>
        <p:spPr>
          <a:xfrm>
            <a:off x="3537309" y="1305661"/>
            <a:ext cx="4992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latin typeface="Fira Sans" panose="020B0503050000020004" pitchFamily="34" charset="0"/>
              </a:rPr>
              <a:t>01.</a:t>
            </a:r>
          </a:p>
        </p:txBody>
      </p:sp>
      <p:sp>
        <p:nvSpPr>
          <p:cNvPr id="7" name="Google Shape;528;p38"/>
          <p:cNvSpPr txBox="1">
            <a:spLocks/>
          </p:cNvSpPr>
          <p:nvPr/>
        </p:nvSpPr>
        <p:spPr>
          <a:xfrm>
            <a:off x="3537309" y="2264271"/>
            <a:ext cx="4992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latin typeface="Fira Sans" panose="020B0503050000020004" pitchFamily="34" charset="0"/>
              </a:rPr>
              <a:t>02.</a:t>
            </a:r>
          </a:p>
        </p:txBody>
      </p:sp>
      <p:sp>
        <p:nvSpPr>
          <p:cNvPr id="8" name="Google Shape;529;p38"/>
          <p:cNvSpPr txBox="1">
            <a:spLocks/>
          </p:cNvSpPr>
          <p:nvPr/>
        </p:nvSpPr>
        <p:spPr>
          <a:xfrm>
            <a:off x="3537309" y="3302129"/>
            <a:ext cx="4992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latin typeface="Fira Sans" panose="020B0503050000020004" pitchFamily="34" charset="0"/>
              </a:rPr>
              <a:t>03.</a:t>
            </a:r>
          </a:p>
        </p:txBody>
      </p:sp>
      <p:sp>
        <p:nvSpPr>
          <p:cNvPr id="9" name="Google Shape;529;p38"/>
          <p:cNvSpPr txBox="1">
            <a:spLocks/>
          </p:cNvSpPr>
          <p:nvPr/>
        </p:nvSpPr>
        <p:spPr>
          <a:xfrm>
            <a:off x="3537309" y="4107147"/>
            <a:ext cx="4992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latin typeface="Fira Sans" panose="020B0503050000020004" pitchFamily="34" charset="0"/>
              </a:rPr>
              <a:t>0</a:t>
            </a:r>
            <a:r>
              <a:rPr lang="x-none" sz="1600" dirty="0">
                <a:latin typeface="Fira Sans" panose="020B0503050000020004" pitchFamily="34" charset="0"/>
              </a:rPr>
              <a:t>4</a:t>
            </a:r>
            <a:r>
              <a:rPr lang="en" sz="1600" dirty="0">
                <a:latin typeface="Fira Sans" panose="020B0503050000020004" pitchFamily="34"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735150" y="34308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MX" sz="2000" b="1" dirty="0"/>
              <a:t>PROGRAMAS DE SERVICIO SOCIAL PROFESIONALIZANTE:</a:t>
            </a:r>
            <a:endParaRPr lang="es-MX" sz="2000" dirty="0"/>
          </a:p>
        </p:txBody>
      </p:sp>
      <p:sp>
        <p:nvSpPr>
          <p:cNvPr id="512" name="Subtítulo 16">
            <a:extLst>
              <a:ext uri="{FF2B5EF4-FFF2-40B4-BE49-F238E27FC236}">
                <a16:creationId xmlns:a16="http://schemas.microsoft.com/office/drawing/2014/main" xmlns="" id="{89618D3B-FCF2-C357-A770-BFDA000C8628}"/>
              </a:ext>
            </a:extLst>
          </p:cNvPr>
          <p:cNvSpPr txBox="1">
            <a:spLocks/>
          </p:cNvSpPr>
          <p:nvPr/>
        </p:nvSpPr>
        <p:spPr>
          <a:xfrm>
            <a:off x="837283" y="1002535"/>
            <a:ext cx="7491470" cy="32830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a:buNone/>
              <a:defRPr sz="1800" b="0" i="0" u="none" strike="noStrike" cap="none">
                <a:solidFill>
                  <a:schemeClr val="dk1"/>
                </a:solidFill>
                <a:latin typeface="Lora Medium"/>
                <a:ea typeface="Lora Medium"/>
                <a:cs typeface="Lora Medium"/>
                <a:sym typeface="Lora Medium"/>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s-ES" sz="3600" b="1" dirty="0">
                <a:ln w="0"/>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Programa Nacional Alfabetiza TEC “Brigadas TecNM en Movimiento Nacional por la Alfabetización”</a:t>
            </a:r>
          </a:p>
        </p:txBody>
      </p:sp>
    </p:spTree>
    <p:extLst>
      <p:ext uri="{BB962C8B-B14F-4D97-AF65-F5344CB8AC3E}">
        <p14:creationId xmlns:p14="http://schemas.microsoft.com/office/powerpoint/2010/main" val="198905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3" name="CuadroTexto 2">
            <a:extLst>
              <a:ext uri="{FF2B5EF4-FFF2-40B4-BE49-F238E27FC236}">
                <a16:creationId xmlns:a16="http://schemas.microsoft.com/office/drawing/2014/main" xmlns="" id="{22E77C57-B6D2-1641-FF95-D7B7CBF4D962}"/>
              </a:ext>
            </a:extLst>
          </p:cNvPr>
          <p:cNvSpPr txBox="1"/>
          <p:nvPr/>
        </p:nvSpPr>
        <p:spPr>
          <a:xfrm>
            <a:off x="-62021" y="501436"/>
            <a:ext cx="6159509" cy="2862322"/>
          </a:xfrm>
          <a:prstGeom prst="rect">
            <a:avLst/>
          </a:prstGeom>
          <a:noFill/>
        </p:spPr>
        <p:txBody>
          <a:bodyPr wrap="square">
            <a:spAutoFit/>
          </a:bodyPr>
          <a:lstStyle/>
          <a:p>
            <a:pPr marL="609600" lvl="1" algn="just"/>
            <a:r>
              <a:rPr lang="es-ES" sz="2000" b="0" cap="none" spc="0" dirty="0">
                <a:ln w="0"/>
                <a:solidFill>
                  <a:schemeClr val="tx1"/>
                </a:solidFill>
                <a:latin typeface="Fira Sans" panose="020B0503050000020004" pitchFamily="34" charset="0"/>
                <a:cs typeface="Arial" panose="020B0604020202020204" pitchFamily="34" charset="0"/>
              </a:rPr>
              <a:t>La prestación del Servicio Social </a:t>
            </a:r>
            <a:r>
              <a:rPr lang="es-ES" sz="2000" b="1" cap="none" spc="0" dirty="0">
                <a:ln w="0"/>
                <a:solidFill>
                  <a:schemeClr val="tx1"/>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Debe de  Realizarse en el </a:t>
            </a:r>
            <a:r>
              <a:rPr lang="es-MX" sz="2000" b="1" cap="none" spc="0" dirty="0">
                <a:ln w="0"/>
                <a:solidFill>
                  <a:schemeClr val="tx1"/>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Instituto Hidalguense de Educación para Adultos</a:t>
            </a:r>
            <a:r>
              <a:rPr lang="es-ES" sz="2000" b="1" cap="none" spc="0" dirty="0">
                <a:ln w="0"/>
                <a:solidFill>
                  <a:schemeClr val="tx1"/>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 </a:t>
            </a:r>
            <a:r>
              <a:rPr lang="es-ES" sz="2000" b="0" cap="none" spc="0" dirty="0">
                <a:ln w="0"/>
                <a:solidFill>
                  <a:schemeClr val="tx1"/>
                </a:solidFill>
                <a:latin typeface="Fira Sans" panose="020B0503050000020004" pitchFamily="34" charset="0"/>
                <a:cs typeface="Arial" panose="020B0604020202020204" pitchFamily="34" charset="0"/>
              </a:rPr>
              <a:t>el cual cuenta con el </a:t>
            </a:r>
            <a:r>
              <a:rPr lang="es-ES" sz="2000" b="1" cap="none" spc="0" dirty="0">
                <a:ln w="0"/>
                <a:solidFill>
                  <a:schemeClr val="tx1"/>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programa de asistencia social y desarrollo educativo </a:t>
            </a:r>
            <a:r>
              <a:rPr lang="es-ES" sz="2000" b="0" cap="none" spc="0" dirty="0">
                <a:ln w="0"/>
                <a:solidFill>
                  <a:schemeClr val="tx1"/>
                </a:solidFill>
                <a:latin typeface="Fira Sans" panose="020B0503050000020004" pitchFamily="34" charset="0"/>
                <a:cs typeface="Arial" panose="020B0604020202020204" pitchFamily="34" charset="0"/>
              </a:rPr>
              <a:t>establecidos en el Plan Nacional de Desarrollo Vigente y así </a:t>
            </a:r>
            <a:r>
              <a:rPr lang="es-ES" sz="2000" b="1" cap="none" spc="0" dirty="0">
                <a:ln w="0"/>
                <a:solidFill>
                  <a:schemeClr val="tx1"/>
                </a:solidFill>
                <a:effectLst>
                  <a:outerShdw blurRad="38100" dist="38100" dir="2700000" algn="tl">
                    <a:srgbClr val="000000">
                      <a:alpha val="43137"/>
                    </a:srgbClr>
                  </a:outerShdw>
                </a:effectLst>
                <a:latin typeface="Fira Sans" panose="020B0503050000020004" pitchFamily="34" charset="0"/>
                <a:cs typeface="Arial" panose="020B0604020202020204" pitchFamily="34" charset="0"/>
              </a:rPr>
              <a:t>contribuya al desarrollo educacional, social y cultural de la Nación</a:t>
            </a:r>
            <a:r>
              <a:rPr lang="es-ES" sz="2000" dirty="0">
                <a:ln w="0"/>
                <a:latin typeface="Fira Sans" panose="020B0503050000020004" pitchFamily="34" charset="0"/>
                <a:cs typeface="Arial" panose="020B0604020202020204" pitchFamily="34" charset="0"/>
              </a:rPr>
              <a:t>. </a:t>
            </a:r>
            <a:endParaRPr lang="es-ES" sz="2000" b="0" cap="none" spc="0" dirty="0">
              <a:ln w="0"/>
              <a:solidFill>
                <a:schemeClr val="tx1"/>
              </a:solidFill>
              <a:latin typeface="Fira Sans" panose="020B0503050000020004" pitchFamily="34" charset="0"/>
              <a:cs typeface="Arial" panose="020B0604020202020204" pitchFamily="34" charset="0"/>
            </a:endParaRPr>
          </a:p>
          <a:p>
            <a:pPr marL="609600" lvl="1" indent="0" algn="just">
              <a:buNone/>
            </a:pPr>
            <a:endParaRPr lang="x-none" sz="2000" dirty="0">
              <a:latin typeface="Fira Sans" panose="020B0503050000020004" pitchFamily="34" charset="0"/>
            </a:endParaRPr>
          </a:p>
        </p:txBody>
      </p:sp>
      <p:grpSp>
        <p:nvGrpSpPr>
          <p:cNvPr id="6" name="Grupo 5">
            <a:extLst>
              <a:ext uri="{FF2B5EF4-FFF2-40B4-BE49-F238E27FC236}">
                <a16:creationId xmlns:a16="http://schemas.microsoft.com/office/drawing/2014/main" xmlns="" id="{6F0EE56B-2FC0-CD2A-4219-02612347DE4F}"/>
              </a:ext>
            </a:extLst>
          </p:cNvPr>
          <p:cNvGrpSpPr/>
          <p:nvPr/>
        </p:nvGrpSpPr>
        <p:grpSpPr>
          <a:xfrm>
            <a:off x="461038" y="4566414"/>
            <a:ext cx="8438128" cy="484832"/>
            <a:chOff x="493221" y="29043"/>
            <a:chExt cx="8438128" cy="484832"/>
          </a:xfrm>
        </p:grpSpPr>
        <p:sp>
          <p:nvSpPr>
            <p:cNvPr id="7" name="CuadroTexto 6">
              <a:extLst>
                <a:ext uri="{FF2B5EF4-FFF2-40B4-BE49-F238E27FC236}">
                  <a16:creationId xmlns:a16="http://schemas.microsoft.com/office/drawing/2014/main" xmlns="" id="{B712B8FF-B7DC-4071-0036-46B379925FD6}"/>
                </a:ext>
              </a:extLst>
            </p:cNvPr>
            <p:cNvSpPr txBox="1"/>
            <p:nvPr/>
          </p:nvSpPr>
          <p:spPr>
            <a:xfrm>
              <a:off x="3642495" y="137290"/>
              <a:ext cx="3002854" cy="307777"/>
            </a:xfrm>
            <a:prstGeom prst="rect">
              <a:avLst/>
            </a:prstGeom>
            <a:noFill/>
          </p:spPr>
          <p:txBody>
            <a:bodyPr wrap="square" rtlCol="0">
              <a:spAutoFit/>
            </a:bodyPr>
            <a:lstStyle/>
            <a:p>
              <a:r>
                <a:rPr lang="es-MX" sz="1400" b="1" dirty="0">
                  <a:solidFill>
                    <a:schemeClr val="bg1"/>
                  </a:solidFill>
                  <a:effectLst>
                    <a:outerShdw blurRad="38100" dist="38100" dir="2700000" algn="tl">
                      <a:srgbClr val="000000">
                        <a:alpha val="43137"/>
                      </a:srgbClr>
                    </a:outerShdw>
                  </a:effectLst>
                </a:rPr>
                <a:t>TecNM campus Huejutla</a:t>
              </a:r>
              <a:endParaRPr lang="es-MX" b="1" dirty="0">
                <a:effectLst>
                  <a:outerShdw blurRad="38100" dist="38100" dir="2700000" algn="tl">
                    <a:srgbClr val="000000">
                      <a:alpha val="43137"/>
                    </a:srgbClr>
                  </a:outerShdw>
                </a:effectLst>
              </a:endParaRPr>
            </a:p>
          </p:txBody>
        </p:sp>
        <p:pic>
          <p:nvPicPr>
            <p:cNvPr id="8" name="Imagen 7">
              <a:extLst>
                <a:ext uri="{FF2B5EF4-FFF2-40B4-BE49-F238E27FC236}">
                  <a16:creationId xmlns:a16="http://schemas.microsoft.com/office/drawing/2014/main" xmlns="" id="{D146B30C-AB9C-48AA-7F6B-5ED0E5AE3ACA}"/>
                </a:ext>
              </a:extLst>
            </p:cNvPr>
            <p:cNvPicPr>
              <a:picLocks noChangeAspect="1"/>
            </p:cNvPicPr>
            <p:nvPr/>
          </p:nvPicPr>
          <p:blipFill>
            <a:blip r:embed="rId3"/>
            <a:stretch>
              <a:fillRect/>
            </a:stretch>
          </p:blipFill>
          <p:spPr>
            <a:xfrm>
              <a:off x="8367823" y="29043"/>
              <a:ext cx="563526" cy="484832"/>
            </a:xfrm>
            <a:prstGeom prst="rect">
              <a:avLst/>
            </a:prstGeom>
          </p:spPr>
        </p:pic>
        <p:pic>
          <p:nvPicPr>
            <p:cNvPr id="9" name="Imagen 8">
              <a:extLst>
                <a:ext uri="{FF2B5EF4-FFF2-40B4-BE49-F238E27FC236}">
                  <a16:creationId xmlns:a16="http://schemas.microsoft.com/office/drawing/2014/main" xmlns="" id="{EA0E02B7-B392-7753-2370-C63546DDC7A4}"/>
                </a:ext>
              </a:extLst>
            </p:cNvPr>
            <p:cNvPicPr>
              <a:picLocks noChangeAspect="1"/>
            </p:cNvPicPr>
            <p:nvPr/>
          </p:nvPicPr>
          <p:blipFill>
            <a:blip r:embed="rId4"/>
            <a:stretch>
              <a:fillRect/>
            </a:stretch>
          </p:blipFill>
          <p:spPr>
            <a:xfrm>
              <a:off x="493221" y="70453"/>
              <a:ext cx="1037867" cy="443422"/>
            </a:xfrm>
            <a:prstGeom prst="rect">
              <a:avLst/>
            </a:prstGeom>
          </p:spPr>
        </p:pic>
      </p:grpSp>
      <p:pic>
        <p:nvPicPr>
          <p:cNvPr id="2" name="Imagen 1">
            <a:extLst>
              <a:ext uri="{FF2B5EF4-FFF2-40B4-BE49-F238E27FC236}">
                <a16:creationId xmlns:a16="http://schemas.microsoft.com/office/drawing/2014/main" xmlns="" id="{BCEA0113-9DC5-4D7F-9ABB-51C92F0CD20D}"/>
              </a:ext>
            </a:extLst>
          </p:cNvPr>
          <p:cNvPicPr>
            <a:picLocks noChangeAspect="1"/>
          </p:cNvPicPr>
          <p:nvPr/>
        </p:nvPicPr>
        <p:blipFill rotWithShape="1">
          <a:blip r:embed="rId5"/>
          <a:srcRect l="5777" r="51961" b="50000"/>
          <a:stretch/>
        </p:blipFill>
        <p:spPr>
          <a:xfrm>
            <a:off x="303029" y="3008440"/>
            <a:ext cx="2519917" cy="1490663"/>
          </a:xfrm>
          <a:prstGeom prst="rect">
            <a:avLst/>
          </a:prstGeom>
        </p:spPr>
      </p:pic>
      <p:pic>
        <p:nvPicPr>
          <p:cNvPr id="4" name="Imagen 3">
            <a:extLst>
              <a:ext uri="{FF2B5EF4-FFF2-40B4-BE49-F238E27FC236}">
                <a16:creationId xmlns:a16="http://schemas.microsoft.com/office/drawing/2014/main" xmlns="" id="{0FC0484E-1058-F483-92FA-0451065A5B0D}"/>
              </a:ext>
            </a:extLst>
          </p:cNvPr>
          <p:cNvPicPr>
            <a:picLocks noChangeAspect="1"/>
          </p:cNvPicPr>
          <p:nvPr/>
        </p:nvPicPr>
        <p:blipFill rotWithShape="1">
          <a:blip r:embed="rId5"/>
          <a:srcRect l="72645" t="47742" r="4106"/>
          <a:stretch/>
        </p:blipFill>
        <p:spPr>
          <a:xfrm>
            <a:off x="6883754" y="1564498"/>
            <a:ext cx="1386280" cy="1557974"/>
          </a:xfrm>
          <a:prstGeom prst="rect">
            <a:avLst/>
          </a:prstGeom>
        </p:spPr>
      </p:pic>
      <p:pic>
        <p:nvPicPr>
          <p:cNvPr id="5" name="Imagen 4">
            <a:extLst>
              <a:ext uri="{FF2B5EF4-FFF2-40B4-BE49-F238E27FC236}">
                <a16:creationId xmlns:a16="http://schemas.microsoft.com/office/drawing/2014/main" xmlns="" id="{6790BCC3-D65E-7055-4725-F35DF4010E3B}"/>
              </a:ext>
            </a:extLst>
          </p:cNvPr>
          <p:cNvPicPr>
            <a:picLocks noChangeAspect="1"/>
          </p:cNvPicPr>
          <p:nvPr/>
        </p:nvPicPr>
        <p:blipFill rotWithShape="1">
          <a:blip r:embed="rId5"/>
          <a:srcRect l="4779" t="47742" r="49275"/>
          <a:stretch/>
        </p:blipFill>
        <p:spPr>
          <a:xfrm>
            <a:off x="6159510" y="2846736"/>
            <a:ext cx="2739656" cy="1557974"/>
          </a:xfrm>
          <a:prstGeom prst="rect">
            <a:avLst/>
          </a:prstGeom>
        </p:spPr>
      </p:pic>
      <p:pic>
        <p:nvPicPr>
          <p:cNvPr id="10" name="Imagen 9">
            <a:extLst>
              <a:ext uri="{FF2B5EF4-FFF2-40B4-BE49-F238E27FC236}">
                <a16:creationId xmlns:a16="http://schemas.microsoft.com/office/drawing/2014/main" xmlns="" id="{4814FC0B-3993-C116-CD1D-B34B1A3C5003}"/>
              </a:ext>
            </a:extLst>
          </p:cNvPr>
          <p:cNvPicPr>
            <a:picLocks noChangeAspect="1"/>
          </p:cNvPicPr>
          <p:nvPr/>
        </p:nvPicPr>
        <p:blipFill rotWithShape="1">
          <a:blip r:embed="rId5"/>
          <a:srcRect l="50000" r="5420" b="50000"/>
          <a:stretch/>
        </p:blipFill>
        <p:spPr>
          <a:xfrm>
            <a:off x="3017733" y="3049022"/>
            <a:ext cx="2658139" cy="1490663"/>
          </a:xfrm>
          <a:prstGeom prst="rect">
            <a:avLst/>
          </a:prstGeom>
        </p:spPr>
      </p:pic>
      <p:pic>
        <p:nvPicPr>
          <p:cNvPr id="11" name="Imagen 10">
            <a:extLst>
              <a:ext uri="{FF2B5EF4-FFF2-40B4-BE49-F238E27FC236}">
                <a16:creationId xmlns:a16="http://schemas.microsoft.com/office/drawing/2014/main" xmlns="" id="{0FC0484E-1058-F483-92FA-0451065A5B0D}"/>
              </a:ext>
            </a:extLst>
          </p:cNvPr>
          <p:cNvPicPr>
            <a:picLocks noChangeAspect="1"/>
          </p:cNvPicPr>
          <p:nvPr/>
        </p:nvPicPr>
        <p:blipFill rotWithShape="1">
          <a:blip r:embed="rId5"/>
          <a:srcRect l="50785" t="47742" r="25914"/>
          <a:stretch/>
        </p:blipFill>
        <p:spPr>
          <a:xfrm>
            <a:off x="6880678" y="282259"/>
            <a:ext cx="1389356" cy="1557974"/>
          </a:xfrm>
          <a:prstGeom prst="rect">
            <a:avLst/>
          </a:prstGeom>
        </p:spPr>
      </p:pic>
    </p:spTree>
    <p:extLst>
      <p:ext uri="{BB962C8B-B14F-4D97-AF65-F5344CB8AC3E}">
        <p14:creationId xmlns:p14="http://schemas.microsoft.com/office/powerpoint/2010/main" val="193862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15" name="Imagen 514">
            <a:extLst>
              <a:ext uri="{FF2B5EF4-FFF2-40B4-BE49-F238E27FC236}">
                <a16:creationId xmlns:a16="http://schemas.microsoft.com/office/drawing/2014/main" xmlns="" id="{59EB57AA-FB63-88BC-314E-5BE35B1FF543}"/>
              </a:ext>
            </a:extLst>
          </p:cNvPr>
          <p:cNvPicPr>
            <a:picLocks noChangeAspect="1"/>
          </p:cNvPicPr>
          <p:nvPr/>
        </p:nvPicPr>
        <p:blipFill>
          <a:blip r:embed="rId3"/>
          <a:stretch>
            <a:fillRect/>
          </a:stretch>
        </p:blipFill>
        <p:spPr>
          <a:xfrm>
            <a:off x="2407324" y="61131"/>
            <a:ext cx="3871469" cy="5018571"/>
          </a:xfrm>
          <a:prstGeom prst="rect">
            <a:avLst/>
          </a:prstGeom>
        </p:spPr>
      </p:pic>
    </p:spTree>
    <p:extLst>
      <p:ext uri="{BB962C8B-B14F-4D97-AF65-F5344CB8AC3E}">
        <p14:creationId xmlns:p14="http://schemas.microsoft.com/office/powerpoint/2010/main" val="1202996966"/>
      </p:ext>
    </p:extLst>
  </p:cSld>
  <p:clrMapOvr>
    <a:masterClrMapping/>
  </p:clrMapOvr>
</p:sld>
</file>

<file path=ppt/theme/theme1.xml><?xml version="1.0" encoding="utf-8"?>
<a:theme xmlns:a="http://schemas.openxmlformats.org/drawingml/2006/main" name="Private University by Slidesgo">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1294</TotalTime>
  <Words>1227</Words>
  <Application>Microsoft Office PowerPoint</Application>
  <PresentationFormat>Presentación en pantalla (16:9)</PresentationFormat>
  <Paragraphs>136</Paragraphs>
  <Slides>24</Slides>
  <Notes>18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Fira Sans</vt:lpstr>
      <vt:lpstr>Lora Medium</vt:lpstr>
      <vt:lpstr>Nunito Light</vt:lpstr>
      <vt:lpstr>Impact</vt:lpstr>
      <vt:lpstr>Arial</vt:lpstr>
      <vt:lpstr>Bebas Neue</vt:lpstr>
      <vt:lpstr>DM Sans Medium</vt:lpstr>
      <vt:lpstr>Private University by Slidesgo</vt:lpstr>
      <vt:lpstr>BIENVENID@S AL CURSO DE INDUCCIÓN AL SERVICIO SOCIAL </vt:lpstr>
      <vt:lpstr>Presentación de PowerPoint</vt:lpstr>
      <vt:lpstr>LA FINALIDAD DEL SERVICIO SOCIAL ES: </vt:lpstr>
      <vt:lpstr>Especificaciones</vt:lpstr>
      <vt:lpstr>SANCIONES</vt:lpstr>
      <vt:lpstr>Fundamentos:</vt:lpstr>
      <vt:lpstr>PROGRAMAS DE SERVICIO SOCIAL PROFESIONALIZANTE:</vt:lpstr>
      <vt:lpstr>Presentación de PowerPoint</vt:lpstr>
      <vt:lpstr>Presentación de PowerPoint</vt:lpstr>
      <vt:lpstr>Presentación de PowerPoint</vt:lpstr>
      <vt:lpstr>EL 9 de Octubre del 2023 el Lic. Evaristo R. López Hernández, hizo entrega de Certificados de acuerdo al Programa Nacional AlfabetizaTEC, En total se entregaron 19 certificados, 8 de primaria y 11 de secundaria.   </vt:lpstr>
      <vt:lpstr>Presentación de PowerPoint</vt:lpstr>
      <vt:lpstr>Presentación de PowerPoint</vt:lpstr>
      <vt:lpstr>PROGRAMA DE REFORESTA-TEC</vt:lpstr>
      <vt:lpstr>PROCESO DEL SERVICIO SOCIAL</vt:lpstr>
      <vt:lpstr>Presentación de PowerPoint</vt:lpstr>
      <vt:lpstr>PROCESO DEL SERVICIO SOCIAL</vt:lpstr>
      <vt:lpstr>ANEXOS A ENTREGAR  </vt:lpstr>
      <vt:lpstr>FINALIZACIÓN</vt:lpstr>
      <vt:lpstr>Presentación de PowerPoint</vt:lpstr>
      <vt:lpstr>Presentación de PowerPoint</vt:lpstr>
      <vt:lpstr>Presentación de PowerPoint</vt:lpstr>
      <vt:lpstr>Gracias por su atención</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BIENVENID@S AL CURSO DE INDUCCIÓN AL SERVICIO SOCIAL</dc:title>
  <dc:creator>ernesto carranza</dc:creator>
  <cp:lastModifiedBy>pc_servicio_social</cp:lastModifiedBy>
  <cp:revision>32</cp:revision>
  <dcterms:modified xsi:type="dcterms:W3CDTF">2025-06-02T16:15:39Z</dcterms:modified>
</cp:coreProperties>
</file>